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3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8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24.wmf"/><Relationship Id="rId7" Type="http://schemas.openxmlformats.org/officeDocument/2006/relationships/image" Target="../media/image40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28.wmf"/><Relationship Id="rId9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2.wmf"/><Relationship Id="rId1" Type="http://schemas.openxmlformats.org/officeDocument/2006/relationships/image" Target="../media/image45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31.wmf"/><Relationship Id="rId1" Type="http://schemas.openxmlformats.org/officeDocument/2006/relationships/image" Target="../media/image52.wmf"/><Relationship Id="rId4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56.wmf"/><Relationship Id="rId1" Type="http://schemas.openxmlformats.org/officeDocument/2006/relationships/image" Target="../media/image2.wmf"/><Relationship Id="rId6" Type="http://schemas.openxmlformats.org/officeDocument/2006/relationships/image" Target="../media/image45.wmf"/><Relationship Id="rId5" Type="http://schemas.openxmlformats.org/officeDocument/2006/relationships/image" Target="../media/image13.wmf"/><Relationship Id="rId4" Type="http://schemas.openxmlformats.org/officeDocument/2006/relationships/image" Target="../media/image1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46.wmf"/><Relationship Id="rId1" Type="http://schemas.openxmlformats.org/officeDocument/2006/relationships/image" Target="../media/image65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45.wmf"/><Relationship Id="rId1" Type="http://schemas.openxmlformats.org/officeDocument/2006/relationships/image" Target="../media/image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5" Type="http://schemas.openxmlformats.org/officeDocument/2006/relationships/image" Target="../media/image13.wmf"/><Relationship Id="rId4" Type="http://schemas.openxmlformats.org/officeDocument/2006/relationships/image" Target="../media/image7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13.wmf"/><Relationship Id="rId1" Type="http://schemas.openxmlformats.org/officeDocument/2006/relationships/image" Target="../media/image7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1.wmf"/><Relationship Id="rId5" Type="http://schemas.openxmlformats.org/officeDocument/2006/relationships/image" Target="../media/image13.wmf"/><Relationship Id="rId4" Type="http://schemas.openxmlformats.org/officeDocument/2006/relationships/image" Target="../media/image8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9.wmf"/><Relationship Id="rId7" Type="http://schemas.openxmlformats.org/officeDocument/2006/relationships/image" Target="../media/image88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10" Type="http://schemas.openxmlformats.org/officeDocument/2006/relationships/image" Target="../media/image91.wmf"/><Relationship Id="rId4" Type="http://schemas.openxmlformats.org/officeDocument/2006/relationships/image" Target="../media/image1.wmf"/><Relationship Id="rId9" Type="http://schemas.openxmlformats.org/officeDocument/2006/relationships/image" Target="../media/image9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4" Type="http://schemas.openxmlformats.org/officeDocument/2006/relationships/image" Target="../media/image9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2.wmf"/><Relationship Id="rId7" Type="http://schemas.openxmlformats.org/officeDocument/2006/relationships/image" Target="../media/image25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28.wmf"/><Relationship Id="rId5" Type="http://schemas.openxmlformats.org/officeDocument/2006/relationships/image" Target="../media/image24.wmf"/><Relationship Id="rId10" Type="http://schemas.openxmlformats.org/officeDocument/2006/relationships/image" Target="../media/image31.wmf"/><Relationship Id="rId4" Type="http://schemas.openxmlformats.org/officeDocument/2006/relationships/image" Target="../media/image23.wmf"/><Relationship Id="rId9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31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4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7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>
            <a:extLst>
              <a:ext uri="{FF2B5EF4-FFF2-40B4-BE49-F238E27FC236}">
                <a16:creationId xmlns:a16="http://schemas.microsoft.com/office/drawing/2014/main" id="{AD533135-A22F-4F6D-8B74-E875BAE7FDE3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4A9C3C26-2243-4D58-AEBC-B98D4EEEB07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>
            <a:extLst>
              <a:ext uri="{FF2B5EF4-FFF2-40B4-BE49-F238E27FC236}">
                <a16:creationId xmlns:a16="http://schemas.microsoft.com/office/drawing/2014/main" id="{4D2DF3FE-8348-4833-999A-CF4711C8867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002C16A-5FB5-4F75-9A18-29A6357DA99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>
            <a:extLst>
              <a:ext uri="{FF2B5EF4-FFF2-40B4-BE49-F238E27FC236}">
                <a16:creationId xmlns:a16="http://schemas.microsoft.com/office/drawing/2014/main" id="{FC24E856-7ED3-4397-94E3-E21B7F1433C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9E568DE-8E2B-4795-9CA3-214B8A84970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>
            <a:extLst>
              <a:ext uri="{FF2B5EF4-FFF2-40B4-BE49-F238E27FC236}">
                <a16:creationId xmlns:a16="http://schemas.microsoft.com/office/drawing/2014/main" id="{50F7ACC8-E22D-44AA-B3B5-DB27BA47103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09F8F05C-E7ED-4CC3-9508-454104DE0DA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>
            <a:extLst>
              <a:ext uri="{FF2B5EF4-FFF2-40B4-BE49-F238E27FC236}">
                <a16:creationId xmlns:a16="http://schemas.microsoft.com/office/drawing/2014/main" id="{009B0112-209F-4182-BCB5-7483EBCEE4F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D19B8171-184F-4889-98E3-D98AC22656B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>
            <a:extLst>
              <a:ext uri="{FF2B5EF4-FFF2-40B4-BE49-F238E27FC236}">
                <a16:creationId xmlns:a16="http://schemas.microsoft.com/office/drawing/2014/main" id="{32C7961E-1832-48A0-8740-E6CC2C9FAB1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077163CE-F8A6-49D1-B02B-DE28D15EAD2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>
            <a:extLst>
              <a:ext uri="{FF2B5EF4-FFF2-40B4-BE49-F238E27FC236}">
                <a16:creationId xmlns:a16="http://schemas.microsoft.com/office/drawing/2014/main" id="{F2D4C693-1820-4492-A43D-5168F56CDFD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90CCF57-98A8-415A-BF3D-04595E79DD6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>
            <a:extLst>
              <a:ext uri="{FF2B5EF4-FFF2-40B4-BE49-F238E27FC236}">
                <a16:creationId xmlns:a16="http://schemas.microsoft.com/office/drawing/2014/main" id="{A9416564-2785-4C1C-9911-CD74A4BB7F0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26FF16C2-E273-45D7-B21A-74B9BF2F1E2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>
            <a:extLst>
              <a:ext uri="{FF2B5EF4-FFF2-40B4-BE49-F238E27FC236}">
                <a16:creationId xmlns:a16="http://schemas.microsoft.com/office/drawing/2014/main" id="{FEAC2302-8546-45F4-9E76-E51F43268E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AD9BA6A9-7B92-4AF1-9DEB-51BDE2BB884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>
            <a:extLst>
              <a:ext uri="{FF2B5EF4-FFF2-40B4-BE49-F238E27FC236}">
                <a16:creationId xmlns:a16="http://schemas.microsoft.com/office/drawing/2014/main" id="{D1274BB1-ACD3-4C7E-A536-ACA61E7786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95F05A88-3317-4B5F-8DD4-C658BED2B49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>
            <a:extLst>
              <a:ext uri="{FF2B5EF4-FFF2-40B4-BE49-F238E27FC236}">
                <a16:creationId xmlns:a16="http://schemas.microsoft.com/office/drawing/2014/main" id="{050BEFBE-BA35-46D2-A7A4-622876F38E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EB99168B-1785-4332-8310-3B174FBAC7E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>
            <a:extLst>
              <a:ext uri="{FF2B5EF4-FFF2-40B4-BE49-F238E27FC236}">
                <a16:creationId xmlns:a16="http://schemas.microsoft.com/office/drawing/2014/main" id="{2B286999-5C5F-49E6-8573-051D461F281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E3D8622F-CCF3-4BFB-93CD-19B212DE7E8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>
            <a:extLst>
              <a:ext uri="{FF2B5EF4-FFF2-40B4-BE49-F238E27FC236}">
                <a16:creationId xmlns:a16="http://schemas.microsoft.com/office/drawing/2014/main" id="{ADFC0E1B-1080-4769-BF91-FD5F5B1AF54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E7BF2FD8-F253-4548-B74C-F582A750AD1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>
            <a:extLst>
              <a:ext uri="{FF2B5EF4-FFF2-40B4-BE49-F238E27FC236}">
                <a16:creationId xmlns:a16="http://schemas.microsoft.com/office/drawing/2014/main" id="{65906158-3583-4768-9BA1-5C6B72307A3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1439683E-692F-4862-B0B4-35CC0F898BB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>
            <a:extLst>
              <a:ext uri="{FF2B5EF4-FFF2-40B4-BE49-F238E27FC236}">
                <a16:creationId xmlns:a16="http://schemas.microsoft.com/office/drawing/2014/main" id="{52AAC616-B94A-4FB0-B8E1-61E493C734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F2FCE0FD-4A48-4323-BD43-CC671258DC7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>
            <a:extLst>
              <a:ext uri="{FF2B5EF4-FFF2-40B4-BE49-F238E27FC236}">
                <a16:creationId xmlns:a16="http://schemas.microsoft.com/office/drawing/2014/main" id="{17E02AE4-8156-4892-A530-51912910C1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C94DA423-B6CA-4137-9568-D0EA90D64EE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>
            <a:extLst>
              <a:ext uri="{FF2B5EF4-FFF2-40B4-BE49-F238E27FC236}">
                <a16:creationId xmlns:a16="http://schemas.microsoft.com/office/drawing/2014/main" id="{15EB62A2-A13C-424F-816D-B221AA43021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03280D49-4C2B-4858-A4F3-21C1ECD4DBC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>
            <a:extLst>
              <a:ext uri="{FF2B5EF4-FFF2-40B4-BE49-F238E27FC236}">
                <a16:creationId xmlns:a16="http://schemas.microsoft.com/office/drawing/2014/main" id="{2338D211-EE90-4FF8-8AC2-40156AE432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2B08D69D-4715-49C6-9B47-E0B0A76EFA9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>
            <a:extLst>
              <a:ext uri="{FF2B5EF4-FFF2-40B4-BE49-F238E27FC236}">
                <a16:creationId xmlns:a16="http://schemas.microsoft.com/office/drawing/2014/main" id="{230A4DEF-6803-4184-A034-538BBA387C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53171B31-14BD-43EA-9134-8D0D937D207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>
            <a:extLst>
              <a:ext uri="{FF2B5EF4-FFF2-40B4-BE49-F238E27FC236}">
                <a16:creationId xmlns:a16="http://schemas.microsoft.com/office/drawing/2014/main" id="{C0F272A8-D9BA-473E-8FAA-63A3606075F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BC48CDD7-C539-42BB-9B9C-9AAE5F98EFD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>
            <a:extLst>
              <a:ext uri="{FF2B5EF4-FFF2-40B4-BE49-F238E27FC236}">
                <a16:creationId xmlns:a16="http://schemas.microsoft.com/office/drawing/2014/main" id="{05AE3661-E62D-4F2B-8AEE-7A186EFC82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5056BC1D-7797-46FA-B1B4-9D98155C80A8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>
            <a:extLst>
              <a:ext uri="{FF2B5EF4-FFF2-40B4-BE49-F238E27FC236}">
                <a16:creationId xmlns:a16="http://schemas.microsoft.com/office/drawing/2014/main" id="{C8603A5C-A6EF-401A-A0FF-910A4457EF5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CC6638BE-2CCE-4DCF-9AFA-39945790AF6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4389D9C3-9598-42F0-8103-A59D9698E62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C696AC22-080D-49C6-B7F4-BE8CA9D653B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>
            <a:extLst>
              <a:ext uri="{FF2B5EF4-FFF2-40B4-BE49-F238E27FC236}">
                <a16:creationId xmlns:a16="http://schemas.microsoft.com/office/drawing/2014/main" id="{62F707D7-EA55-49B6-B7FB-A8ED382A790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5BDB0839-337E-4659-96D2-17CEBBAB7F7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>
            <a:extLst>
              <a:ext uri="{FF2B5EF4-FFF2-40B4-BE49-F238E27FC236}">
                <a16:creationId xmlns:a16="http://schemas.microsoft.com/office/drawing/2014/main" id="{F94F3E30-DF6F-440D-9FF8-732E4B7B972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1094AFFC-5525-412B-ACDF-DCCA1F505EC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>
            <a:extLst>
              <a:ext uri="{FF2B5EF4-FFF2-40B4-BE49-F238E27FC236}">
                <a16:creationId xmlns:a16="http://schemas.microsoft.com/office/drawing/2014/main" id="{3D16C000-00CF-44C9-A3A8-21B6F6A31D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403F4A36-AA95-49F0-8A11-B52F8AA6F45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>
            <a:extLst>
              <a:ext uri="{FF2B5EF4-FFF2-40B4-BE49-F238E27FC236}">
                <a16:creationId xmlns:a16="http://schemas.microsoft.com/office/drawing/2014/main" id="{B3191E16-C06F-4E46-A130-DA91885EB1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CD26455-FF95-4BD3-8E38-CE3C300074F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>
            <a:extLst>
              <a:ext uri="{FF2B5EF4-FFF2-40B4-BE49-F238E27FC236}">
                <a16:creationId xmlns:a16="http://schemas.microsoft.com/office/drawing/2014/main" id="{15156B5D-24AE-41B9-BEC0-D86FCAB30E1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2DDF1FB8-A5CB-4B8F-8BBA-76B85EF2DDA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D6BE8E-0D62-4D8A-BFA1-9D4C33128E2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887DC7-672B-4F4A-9C59-A74FC94F545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831A75-5736-4213-8431-994C4131810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B8B5A-8D04-465E-9DAA-B90E9CFE00E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50707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A4975C-881B-492C-A8EC-5D93AFB98E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D2A410-21C1-4EFE-BBB6-3C52BD06D5D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DAB19A-49A5-479E-BD6A-19ED095AE6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11557-6BE1-4976-93D7-B8C875BFB7A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4355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B1D7D5-5F7B-451B-BBBD-0D9F067C0AE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15B30-C4BC-45A5-B1C7-A4B46B42195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9BD920-C74E-4AE6-B15E-24C0239C758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99C27-62A3-469F-9D6F-32F24505A87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41001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2B0702-DA66-4974-AF96-517796A9444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D6AB6F-10EA-424A-A6C8-31BABF6172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F63C7B-D8AB-469D-8F1E-51BA80DAB9E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2CB5B-268D-4221-88D7-5B2AD26AD8B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6017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C5FC10-AC04-4F5B-870D-AB5751A2FD8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FFAC4B-6E23-4B91-A4D1-D9F3D5DFCC2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928F1F-FC3F-4305-B591-9FBC0C99EBC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0ADBD4-69F0-41B4-9932-E295D899DE1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97591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408751-D72A-4A20-98C5-46E462F299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6D950B-E535-4F0B-9047-F273A95452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24363-7A19-44C5-8281-14D526AE99F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F205D-26A5-4182-9240-5C90FD5B2B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52437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81200" y="3962400"/>
            <a:ext cx="3198813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32413" y="3962400"/>
            <a:ext cx="3200400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9792995-8778-497E-AEBD-677C4615008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14D8ED3-5FE2-4EF2-A25F-3F55D4E43E0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206F9C3-D955-47DD-9D49-0647B546666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E2716-9ECD-402A-8862-62E1123A4AA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05549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AA3505A-9456-4C66-AA34-F93E01377F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5949B6E-C5D2-47F0-8EC0-73D9F95E1F2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794CA50-A1F6-4ED7-8D1C-75F29910DA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6AE7D-6AD3-4E56-8724-E141BEF1F8B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37891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C6389F5-4F56-4851-986C-7738620BE77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0E000D-CAEF-405E-B4B7-2F5DAFB173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CFC628-766F-43F3-8092-A71782C86D9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910DA-B541-42E4-975E-937F05C8841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3849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9E8689E-7031-43D3-8120-84C2026A9EC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731AAC-7FB8-4C3D-A06F-519723A8A51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F7B39DF-DC6A-42C7-9AC7-81DA89710B5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567D19-5ABD-45FD-9F19-06D2F210566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11417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0BCE144-AC90-47A9-87B9-C6BB8940B68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A4B6AE4-64B6-4141-B691-02DC3CB7319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1344C3B-5FCB-430A-A6A1-3CFFD303524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72EE1-A4FC-4CDA-91F2-0040ECF170A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9730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93D8B3-D58C-4D36-B047-7D7465E1530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B26DA4-450C-440D-A708-5E2EEAD0D34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EBCD9C-A959-4810-A9E2-FF7D53C89B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353BB4-66AF-474B-821F-33103984FB2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612151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153EF3-BACE-4029-B4E0-8E475E67B96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310424B-7A71-47EE-AE9B-8B47A964C1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CA3CE31-6F67-4605-BA6E-1CB20EA88A6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774AA-A892-4A9A-A945-5730314D56A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99488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6D68CF-6BE5-4CD5-9387-6A05CF7333D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7F2B64-A440-4BBB-BDAE-222D98B014C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8EEEA6-B64E-40AD-B3C3-24E5B950A8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EEB848-6AF8-4A7B-B79E-530747D98EC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278891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0988" y="1524000"/>
            <a:ext cx="1905000" cy="41894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524000"/>
            <a:ext cx="5564188" cy="41894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8979CC-2428-4242-AE8F-BE1B556A776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D82D9E-7354-4836-B9D5-44E08707B48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41062B-4A8D-4600-BBFA-407DFAC38D5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0B8C9-9700-4736-A865-E18EB12BB19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76139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579B0484-940D-490E-95C4-102AE31DBBE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44600B4D-E486-46DA-88E3-F3C08F2BF32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422190B7-2B12-43F0-9797-7E694FFEB91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AF4AA-F246-4F80-938E-560E9FC8D4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5293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F6B705B0-00F1-48DB-A3A1-372B4799D4B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E2B6DD78-C11C-4DC2-BC4A-E756E818833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C3AD5934-6982-4803-BC65-491E4558891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61102-0923-48EB-94F4-369ACF2FE5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504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A1175E3A-0982-4D61-A663-D266CFE3237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A0B53D30-2AAA-4C1F-A2B3-32992BBE9B5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8F25F613-9B9B-462B-9E83-FADF89A274B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D24C74-7E1E-4360-8E36-BB9AC87014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09921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C7447160-510C-4DFE-870F-CAAFA5F09B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A88259AA-8E3B-44D0-8A13-1AD5407B8FB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1FDE9E25-E470-4278-9AEE-C3113651BB1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E2CF9-DD6F-4A7F-A7A2-97912B9646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46592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81C95001-21EE-4316-B1DA-62F3DADE206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163A1D25-8FA8-463E-A9CB-81BEF955574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554A2B84-90DD-42E0-B088-91B8C6E696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7B7AE-5EE3-4420-A2A0-471EEED450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94940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4F8B6A1F-B54B-4CAF-A1CE-6425F59C265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5EC7905D-AD03-4526-AEB8-31B63680E0F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11C4015-510B-4D6D-9B03-41C6F4CB289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A634F-7472-441F-AEF9-B9B04FA0E1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8669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B2C6D990-BF3D-4ABD-BCF4-2A41B124EA5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E0D27A1F-855F-4005-B7A8-59C260D5BFB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CCC58D9-33A2-429C-9ED0-7BEA4B14F5A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91647-D4B6-4245-A2A6-A97ED61BDE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714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5AC494-47AB-4257-9898-DAFCB62755D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589326-3B53-485B-A842-67FBD5F1E5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8B2A72-BCE2-4730-8EA5-097FBC0CB41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9A13F-1B25-4DB0-96DD-9F27A1D70F0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755579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0FFF4ADC-A0C8-46C2-A413-4AF31153FF8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AB2F066B-3F1F-483E-A741-8FA2D6B1BFB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C6070E9D-850C-4369-9DC6-1C854E16512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8E322-CFA1-4851-9F8B-BAD42A17DA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9324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C4060F1E-FF55-4BA1-B2CC-F581D59D1D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4B5016DE-8E81-48F7-90EE-0E1D209EE55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7BAA1CBA-D0DD-47C5-BC75-78C0690C11D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F64B2-F0BE-4F0D-9827-127EAA2041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12572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B787BEB8-005B-42BE-B5E9-D5187E2C5C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8807228E-9027-4B32-B12D-81B82384EA9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4A190AC8-85F9-40F6-8144-741EBD9D458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68B63-6036-41F7-9ACA-B340180EE7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70464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07372329-C740-486A-9155-5C054726AC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19EFCBE6-3545-4F21-9332-BB72E2B8EE4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93F5CACE-81E9-4FAD-A63C-027CB39863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A29D84-8FD2-4EEA-BFDF-F14C761DA0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50994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E92E4249-69A9-49D3-AC8F-B510A75F6C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CB6BDB77-5BEF-4FE7-9049-B0CC32C819E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8EB39B70-8047-4F71-85A2-C946CA4B544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7887E-1FC6-4B1D-98B6-4D31E93083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2431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988E266D-EE03-4B7C-AFF0-86C8EC1D85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B60AAFDD-CCD3-46C9-9D7E-5216AB8AEB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192552AA-3783-47C2-BD83-236F99589B8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5EAF7-B904-45D5-90C1-F41C58EF5E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61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8C62D529-A15E-446A-BAED-E1C1ED57BD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180B85CE-1CF7-40BD-8752-A905858F20F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27B29926-BC12-4DF0-9E13-0762C8AE2C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9F4B7-A49F-46DC-966B-F9B9857312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40972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2613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3886200"/>
            <a:ext cx="3124200" cy="1751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3EB568BB-93B8-44CD-BCBD-4FB2C971AA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F03107E1-6E78-4BFF-BA50-487B49208C6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F7CDA045-2D2A-47AE-8D0F-6C4554B62C1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4362F-6D19-4C74-8F2C-56B4B98DE7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46349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F8FE1BBB-8D2B-4EF7-86A3-01D7BC77D00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025B15A9-99E5-4F36-B88D-C09F8EDC600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4">
            <a:extLst>
              <a:ext uri="{FF2B5EF4-FFF2-40B4-BE49-F238E27FC236}">
                <a16:creationId xmlns:a16="http://schemas.microsoft.com/office/drawing/2014/main" id="{CC58C196-FC18-4ECC-977A-1203D6299EC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7116B-E43D-4BD5-B030-14E61D3D8C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56215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B7352624-2EB9-44D6-BA0F-28C96C50A25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A98E9110-162C-4076-B127-5AE73BF686A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2D509652-26A2-47BB-8840-79EC2C54A1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9D8B6-A059-419E-B635-75B56AE4CA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322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3D87E99-9FC0-4080-B5D2-89BF35AB45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50DB000-6F02-463E-B2F5-E083D360005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CF05480-2B63-4DD0-A14D-C54A2DCCE6D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503CA-442C-41FC-A8F3-2307995E090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094004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7303332B-33AA-421A-9137-9853D431D2D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4077EFD9-2064-491C-AE27-8A0DDA7D4A6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99D94C9-1D88-4139-8BB9-3ED7E4A9A74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4E13C-4AD8-4FC2-A6AF-393448A129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97153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C6EAEBFD-63B9-4631-9E89-BA3980F9D56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D443AB8B-F53C-4DAE-9CAA-8F12606E6C8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A1C1B922-35C8-43A7-9919-1602EF8364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F250D-99AD-479B-A312-0C55FE8C02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82025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158662FD-3E80-435E-83ED-DCE3AFE1B4A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B69FB655-9DD2-4962-915E-BDA369A7AF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FC55ADAA-806E-45B7-A1FA-8C20FB85016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9311B-F5F5-422F-85C4-06BAC05C17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01924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47CF6AB4-C0FF-4FB1-A821-D06AAE9184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0AA041B3-E273-4812-9C12-04B1467B3B9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96BA3C2E-A5DE-476C-84B9-5AA4E30E6D6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3F3EA-EF2D-46EE-8458-A4E9092A0E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19360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1828800"/>
            <a:ext cx="1941513" cy="38084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828800"/>
            <a:ext cx="5676900" cy="38084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31CA6089-FAC3-4B03-A5DC-9DFB4A9CB6B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F449F61B-9B97-479F-B46C-FFCF757C0B6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204EE6AA-A458-4560-964B-535BA44ECEF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6BD15-91BB-4F68-959C-DE486B3558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134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0304B37-A6C6-4092-8C23-A5159397AF7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A69BDF7-70E6-4B48-B687-F8C7EA29A65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4C63C46-8F83-4C32-BF33-FBB99F3AABD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CDC96-A5CA-4961-980C-3EDC6E66989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6939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620024F-4B77-40B9-A8E4-AC6E64026E0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68DFE2-0974-4B28-91ED-94C5EADB2AB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E94E0A-C9DB-4196-B618-D9C0042EC63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69B53-DD74-4495-B43B-856303760D1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9540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00FA58B-930C-4445-87B8-AD6609451DB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CDAF0BC-EA07-43C3-B765-1CA77E448B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A859446-A511-4652-B36C-C58137302BF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CC018E-79F0-4236-AAAB-BF785B8DDB2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6631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AC3F42-03C9-4F04-9A42-FEBF4CCAE3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8EDB852-ACA4-4C8A-8F6C-8E7723C1CF7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CCF6E3D-7B93-4F10-8645-01B0604FC9A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42634-5B2B-4283-A981-84DA3CBE3D9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5494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504E318-5332-413C-9AC8-4507C6A671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963085C-785F-4077-89C7-5522449932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B931342-F807-474B-A5FF-844CE9F7FC7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B7F40-2EE3-48E0-82E1-EC79DF6194B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3638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0AC5BEE7-FF3F-4FEB-9981-EBA037B85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98FB614-1B13-4F80-91F2-7E2DE9FE5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7BF3B46-89BB-4770-825B-BE720F6330D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9310E72-75EE-45DB-AB49-CC677902E99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C97AE7F-B3BD-4C01-B9D8-CBA6F39622B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cs typeface="DejaVu Sans" charset="0"/>
              </a:defRPr>
            </a:lvl1pPr>
          </a:lstStyle>
          <a:p>
            <a:fld id="{16E83F35-7A01-46B9-B2FC-8912DBE98210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31" name="Freeform 6">
            <a:extLst>
              <a:ext uri="{FF2B5EF4-FFF2-40B4-BE49-F238E27FC236}">
                <a16:creationId xmlns:a16="http://schemas.microsoft.com/office/drawing/2014/main" id="{316715C6-B25C-4B0C-9532-D236137C7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Line 7">
            <a:extLst>
              <a:ext uri="{FF2B5EF4-FFF2-40B4-BE49-F238E27FC236}">
                <a16:creationId xmlns:a16="http://schemas.microsoft.com/office/drawing/2014/main" id="{90FCE345-93C6-4067-85E8-3EC5692E3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9B1CF5D9-F5F0-42F6-A4DC-9F62BE70B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0"/>
            <a:ext cx="7621588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B166966F-6A0C-4113-BAE4-B5AFFD84E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3962400"/>
            <a:ext cx="6551613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добавления текста щелкните мышью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FEB722C-DA50-49EB-987C-3E27DD7FA4B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8316B96-2B69-4D17-95DA-E6C62963234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3638"/>
            <a:ext cx="2894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+mj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D52DC5A3-109C-4368-9AA6-7FEEA782DBD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000000"/>
                </a:solidFill>
                <a:latin typeface="Garamond" panose="02020404030301010803" pitchFamily="18" charset="0"/>
                <a:cs typeface="DejaVu Sans" charset="0"/>
              </a:defRPr>
            </a:lvl1pPr>
          </a:lstStyle>
          <a:p>
            <a:fld id="{F80DD9B4-21ED-44DF-9834-71BBB41BE7E5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2055" name="Freeform 6">
            <a:extLst>
              <a:ext uri="{FF2B5EF4-FFF2-40B4-BE49-F238E27FC236}">
                <a16:creationId xmlns:a16="http://schemas.microsoft.com/office/drawing/2014/main" id="{9982DE02-A5CE-4095-8179-93333B398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 cap="flat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Line 7">
            <a:extLst>
              <a:ext uri="{FF2B5EF4-FFF2-40B4-BE49-F238E27FC236}">
                <a16:creationId xmlns:a16="http://schemas.microsoft.com/office/drawing/2014/main" id="{419B7336-5F60-40AD-86AC-2F56F409A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 cap="sq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000">
          <a:solidFill>
            <a:srgbClr val="006633"/>
          </a:solidFill>
          <a:latin typeface="Garamond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ctr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>
            <a:extLst>
              <a:ext uri="{FF2B5EF4-FFF2-40B4-BE49-F238E27FC236}">
                <a16:creationId xmlns:a16="http://schemas.microsoft.com/office/drawing/2014/main" id="{F60A3600-B62A-4F4C-8AA0-4D012F6A083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932613"/>
            <a:chOff x="0" y="0"/>
            <a:chExt cx="5759" cy="4367"/>
          </a:xfrm>
        </p:grpSpPr>
        <p:sp>
          <p:nvSpPr>
            <p:cNvPr id="3080" name="Freeform 2">
              <a:extLst>
                <a:ext uri="{FF2B5EF4-FFF2-40B4-BE49-F238E27FC236}">
                  <a16:creationId xmlns:a16="http://schemas.microsoft.com/office/drawing/2014/main" id="{66CED521-38CE-41E8-AAB6-058698121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208"/>
              <a:ext cx="2514" cy="1969"/>
            </a:xfrm>
            <a:custGeom>
              <a:avLst/>
              <a:gdLst>
                <a:gd name="T0" fmla="*/ 744 w 2515"/>
                <a:gd name="T1" fmla="*/ 1667 h 1970"/>
                <a:gd name="T2" fmla="*/ 852 w 2515"/>
                <a:gd name="T3" fmla="*/ 1398 h 1970"/>
                <a:gd name="T4" fmla="*/ 876 w 2515"/>
                <a:gd name="T5" fmla="*/ 1169 h 1970"/>
                <a:gd name="T6" fmla="*/ 979 w 2515"/>
                <a:gd name="T7" fmla="*/ 1368 h 1970"/>
                <a:gd name="T8" fmla="*/ 1231 w 2515"/>
                <a:gd name="T9" fmla="*/ 1619 h 1970"/>
                <a:gd name="T10" fmla="*/ 1469 w 2515"/>
                <a:gd name="T11" fmla="*/ 1691 h 1970"/>
                <a:gd name="T12" fmla="*/ 1817 w 2515"/>
                <a:gd name="T13" fmla="*/ 1676 h 1970"/>
                <a:gd name="T14" fmla="*/ 1891 w 2515"/>
                <a:gd name="T15" fmla="*/ 1511 h 1970"/>
                <a:gd name="T16" fmla="*/ 1872 w 2515"/>
                <a:gd name="T17" fmla="*/ 1283 h 1970"/>
                <a:gd name="T18" fmla="*/ 1781 w 2515"/>
                <a:gd name="T19" fmla="*/ 967 h 1970"/>
                <a:gd name="T20" fmla="*/ 1287 w 2515"/>
                <a:gd name="T21" fmla="*/ 873 h 1970"/>
                <a:gd name="T22" fmla="*/ 1547 w 2515"/>
                <a:gd name="T23" fmla="*/ 745 h 1970"/>
                <a:gd name="T24" fmla="*/ 1751 w 2515"/>
                <a:gd name="T25" fmla="*/ 732 h 1970"/>
                <a:gd name="T26" fmla="*/ 2105 w 2515"/>
                <a:gd name="T27" fmla="*/ 618 h 1970"/>
                <a:gd name="T28" fmla="*/ 2375 w 2515"/>
                <a:gd name="T29" fmla="*/ 438 h 1970"/>
                <a:gd name="T30" fmla="*/ 2418 w 2515"/>
                <a:gd name="T31" fmla="*/ 343 h 1970"/>
                <a:gd name="T32" fmla="*/ 2075 w 2515"/>
                <a:gd name="T33" fmla="*/ 331 h 1970"/>
                <a:gd name="T34" fmla="*/ 1949 w 2515"/>
                <a:gd name="T35" fmla="*/ 301 h 1970"/>
                <a:gd name="T36" fmla="*/ 1643 w 2515"/>
                <a:gd name="T37" fmla="*/ 289 h 1970"/>
                <a:gd name="T38" fmla="*/ 1295 w 2515"/>
                <a:gd name="T39" fmla="*/ 408 h 1970"/>
                <a:gd name="T40" fmla="*/ 1306 w 2515"/>
                <a:gd name="T41" fmla="*/ 337 h 1970"/>
                <a:gd name="T42" fmla="*/ 1451 w 2515"/>
                <a:gd name="T43" fmla="*/ 168 h 1970"/>
                <a:gd name="T44" fmla="*/ 1475 w 2515"/>
                <a:gd name="T45" fmla="*/ 36 h 1970"/>
                <a:gd name="T46" fmla="*/ 1415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3 h 1970"/>
                <a:gd name="T82" fmla="*/ 372 w 2515"/>
                <a:gd name="T83" fmla="*/ 1013 h 1970"/>
                <a:gd name="T84" fmla="*/ 222 w 2515"/>
                <a:gd name="T85" fmla="*/ 1260 h 1970"/>
                <a:gd name="T86" fmla="*/ 139 w 2515"/>
                <a:gd name="T87" fmla="*/ 1457 h 1970"/>
                <a:gd name="T88" fmla="*/ 102 w 2515"/>
                <a:gd name="T89" fmla="*/ 1493 h 1970"/>
                <a:gd name="T90" fmla="*/ 84 w 2515"/>
                <a:gd name="T91" fmla="*/ 1517 h 1970"/>
                <a:gd name="T92" fmla="*/ 96 w 2515"/>
                <a:gd name="T93" fmla="*/ 1535 h 1970"/>
                <a:gd name="T94" fmla="*/ 127 w 2515"/>
                <a:gd name="T95" fmla="*/ 1565 h 1970"/>
                <a:gd name="T96" fmla="*/ 145 w 2515"/>
                <a:gd name="T97" fmla="*/ 1631 h 1970"/>
                <a:gd name="T98" fmla="*/ 156 w 2515"/>
                <a:gd name="T99" fmla="*/ 1691 h 1970"/>
                <a:gd name="T100" fmla="*/ 162 w 2515"/>
                <a:gd name="T101" fmla="*/ 1721 h 1970"/>
                <a:gd name="T102" fmla="*/ 216 w 2515"/>
                <a:gd name="T103" fmla="*/ 1800 h 1970"/>
                <a:gd name="T104" fmla="*/ 228 w 2515"/>
                <a:gd name="T105" fmla="*/ 1848 h 1970"/>
                <a:gd name="T106" fmla="*/ 240 w 2515"/>
                <a:gd name="T107" fmla="*/ 1902 h 1970"/>
                <a:gd name="T108" fmla="*/ 246 w 2515"/>
                <a:gd name="T109" fmla="*/ 1920 h 1970"/>
                <a:gd name="T110" fmla="*/ 258 w 2515"/>
                <a:gd name="T111" fmla="*/ 1968 h 1970"/>
                <a:gd name="T112" fmla="*/ 462 w 2515"/>
                <a:gd name="T113" fmla="*/ 1920 h 1970"/>
                <a:gd name="T114" fmla="*/ 624 w 2515"/>
                <a:gd name="T115" fmla="*/ 1776 h 197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1" name="Freeform 3">
              <a:extLst>
                <a:ext uri="{FF2B5EF4-FFF2-40B4-BE49-F238E27FC236}">
                  <a16:creationId xmlns:a16="http://schemas.microsoft.com/office/drawing/2014/main" id="{AD504ABC-F278-4C28-82A5-6C48E1C39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96"/>
              <a:ext cx="2111" cy="1603"/>
            </a:xfrm>
            <a:custGeom>
              <a:avLst/>
              <a:gdLst>
                <a:gd name="T0" fmla="*/ 574 w 2123"/>
                <a:gd name="T1" fmla="*/ 932 h 1696"/>
                <a:gd name="T2" fmla="*/ 538 w 2123"/>
                <a:gd name="T3" fmla="*/ 611 h 1696"/>
                <a:gd name="T4" fmla="*/ 662 w 2123"/>
                <a:gd name="T5" fmla="*/ 353 h 1696"/>
                <a:gd name="T6" fmla="*/ 917 w 2123"/>
                <a:gd name="T7" fmla="*/ 525 h 1696"/>
                <a:gd name="T8" fmla="*/ 1200 w 2123"/>
                <a:gd name="T9" fmla="*/ 776 h 1696"/>
                <a:gd name="T10" fmla="*/ 1467 w 2123"/>
                <a:gd name="T11" fmla="*/ 991 h 1696"/>
                <a:gd name="T12" fmla="*/ 1780 w 2123"/>
                <a:gd name="T13" fmla="*/ 1215 h 1696"/>
                <a:gd name="T14" fmla="*/ 1861 w 2123"/>
                <a:gd name="T15" fmla="*/ 1263 h 1696"/>
                <a:gd name="T16" fmla="*/ 1816 w 2123"/>
                <a:gd name="T17" fmla="*/ 1210 h 1696"/>
                <a:gd name="T18" fmla="*/ 1395 w 2123"/>
                <a:gd name="T19" fmla="*/ 894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7 w 2123"/>
                <a:gd name="T25" fmla="*/ 278 h 1696"/>
                <a:gd name="T26" fmla="*/ 1272 w 2123"/>
                <a:gd name="T27" fmla="*/ 284 h 1696"/>
                <a:gd name="T28" fmla="*/ 1596 w 2123"/>
                <a:gd name="T29" fmla="*/ 240 h 1696"/>
                <a:gd name="T30" fmla="*/ 2099 w 2123"/>
                <a:gd name="T31" fmla="*/ 176 h 1696"/>
                <a:gd name="T32" fmla="*/ 2051 w 2123"/>
                <a:gd name="T33" fmla="*/ 155 h 1696"/>
                <a:gd name="T34" fmla="*/ 1525 w 2123"/>
                <a:gd name="T35" fmla="*/ 230 h 1696"/>
                <a:gd name="T36" fmla="*/ 1194 w 2123"/>
                <a:gd name="T37" fmla="*/ 246 h 1696"/>
                <a:gd name="T38" fmla="*/ 751 w 2123"/>
                <a:gd name="T39" fmla="*/ 230 h 1696"/>
                <a:gd name="T40" fmla="*/ 809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998 w 2123"/>
                <a:gd name="T47" fmla="*/ 75 h 1696"/>
                <a:gd name="T48" fmla="*/ 845 w 2123"/>
                <a:gd name="T49" fmla="*/ 171 h 1696"/>
                <a:gd name="T50" fmla="*/ 662 w 2123"/>
                <a:gd name="T51" fmla="*/ 251 h 1696"/>
                <a:gd name="T52" fmla="*/ 626 w 2123"/>
                <a:gd name="T53" fmla="*/ 320 h 1696"/>
                <a:gd name="T54" fmla="*/ 301 w 2123"/>
                <a:gd name="T55" fmla="*/ 525 h 1696"/>
                <a:gd name="T56" fmla="*/ 0 w 2123"/>
                <a:gd name="T57" fmla="*/ 647 h 1696"/>
                <a:gd name="T58" fmla="*/ 0 w 2123"/>
                <a:gd name="T59" fmla="*/ 653 h 1696"/>
                <a:gd name="T60" fmla="*/ 0 w 2123"/>
                <a:gd name="T61" fmla="*/ 685 h 1696"/>
                <a:gd name="T62" fmla="*/ 295 w 2123"/>
                <a:gd name="T63" fmla="*/ 567 h 1696"/>
                <a:gd name="T64" fmla="*/ 586 w 2123"/>
                <a:gd name="T65" fmla="*/ 385 h 1696"/>
                <a:gd name="T66" fmla="*/ 502 w 2123"/>
                <a:gd name="T67" fmla="*/ 599 h 1696"/>
                <a:gd name="T68" fmla="*/ 520 w 2123"/>
                <a:gd name="T69" fmla="*/ 888 h 1696"/>
                <a:gd name="T70" fmla="*/ 454 w 2123"/>
                <a:gd name="T71" fmla="*/ 1043 h 1696"/>
                <a:gd name="T72" fmla="*/ 325 w 2123"/>
                <a:gd name="T73" fmla="*/ 1322 h 1696"/>
                <a:gd name="T74" fmla="*/ 319 w 2123"/>
                <a:gd name="T75" fmla="*/ 1515 h 1696"/>
                <a:gd name="T76" fmla="*/ 325 w 2123"/>
                <a:gd name="T77" fmla="*/ 1515 h 1696"/>
                <a:gd name="T78" fmla="*/ 343 w 2123"/>
                <a:gd name="T79" fmla="*/ 1387 h 1696"/>
                <a:gd name="T80" fmla="*/ 574 w 2123"/>
                <a:gd name="T81" fmla="*/ 932 h 1696"/>
                <a:gd name="T82" fmla="*/ 574 w 2123"/>
                <a:gd name="T83" fmla="*/ 932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2" name="Freeform 4">
              <a:extLst>
                <a:ext uri="{FF2B5EF4-FFF2-40B4-BE49-F238E27FC236}">
                  <a16:creationId xmlns:a16="http://schemas.microsoft.com/office/drawing/2014/main" id="{5EEE81C3-D878-4CBC-99CC-1A3DC4032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3233"/>
              <a:ext cx="3667" cy="942"/>
            </a:xfrm>
            <a:custGeom>
              <a:avLst/>
              <a:gdLst>
                <a:gd name="T0" fmla="*/ 3336 w 3668"/>
                <a:gd name="T1" fmla="*/ 288 h 943"/>
                <a:gd name="T2" fmla="*/ 3192 w 3668"/>
                <a:gd name="T3" fmla="*/ 258 h 943"/>
                <a:gd name="T4" fmla="*/ 2814 w 3668"/>
                <a:gd name="T5" fmla="*/ 234 h 943"/>
                <a:gd name="T6" fmla="*/ 2328 w 3668"/>
                <a:gd name="T7" fmla="*/ 306 h 943"/>
                <a:gd name="T8" fmla="*/ 2370 w 3668"/>
                <a:gd name="T9" fmla="*/ 258 h 943"/>
                <a:gd name="T10" fmla="*/ 2622 w 3668"/>
                <a:gd name="T11" fmla="*/ 132 h 943"/>
                <a:gd name="T12" fmla="*/ 2705 w 3668"/>
                <a:gd name="T13" fmla="*/ 24 h 943"/>
                <a:gd name="T14" fmla="*/ 2640 w 3668"/>
                <a:gd name="T15" fmla="*/ 12 h 943"/>
                <a:gd name="T16" fmla="*/ 2513 w 3668"/>
                <a:gd name="T17" fmla="*/ 54 h 943"/>
                <a:gd name="T18" fmla="*/ 2322 w 3668"/>
                <a:gd name="T19" fmla="*/ 66 h 943"/>
                <a:gd name="T20" fmla="*/ 2099 w 3668"/>
                <a:gd name="T21" fmla="*/ 90 h 943"/>
                <a:gd name="T22" fmla="*/ 1853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6 h 943"/>
                <a:gd name="T44" fmla="*/ 474 w 3668"/>
                <a:gd name="T45" fmla="*/ 628 h 943"/>
                <a:gd name="T46" fmla="*/ 132 w 3668"/>
                <a:gd name="T47" fmla="*/ 779 h 943"/>
                <a:gd name="T48" fmla="*/ 234 w 3668"/>
                <a:gd name="T49" fmla="*/ 845 h 943"/>
                <a:gd name="T50" fmla="*/ 925 w 3668"/>
                <a:gd name="T51" fmla="*/ 737 h 943"/>
                <a:gd name="T52" fmla="*/ 637 w 3668"/>
                <a:gd name="T53" fmla="*/ 923 h 943"/>
                <a:gd name="T54" fmla="*/ 1405 w 3668"/>
                <a:gd name="T55" fmla="*/ 941 h 943"/>
                <a:gd name="T56" fmla="*/ 1447 w 3668"/>
                <a:gd name="T57" fmla="*/ 941 h 943"/>
                <a:gd name="T58" fmla="*/ 2886 w 3668"/>
                <a:gd name="T59" fmla="*/ 857 h 943"/>
                <a:gd name="T60" fmla="*/ 2580 w 3668"/>
                <a:gd name="T61" fmla="*/ 706 h 943"/>
                <a:gd name="T62" fmla="*/ 2297 w 3668"/>
                <a:gd name="T63" fmla="*/ 604 h 943"/>
                <a:gd name="T64" fmla="*/ 2604 w 3668"/>
                <a:gd name="T65" fmla="*/ 586 h 943"/>
                <a:gd name="T66" fmla="*/ 2999 w 3668"/>
                <a:gd name="T67" fmla="*/ 580 h 943"/>
                <a:gd name="T68" fmla="*/ 3450 w 3668"/>
                <a:gd name="T69" fmla="*/ 438 h 943"/>
                <a:gd name="T70" fmla="*/ 3666 w 3668"/>
                <a:gd name="T71" fmla="*/ 312 h 943"/>
                <a:gd name="T72" fmla="*/ 3480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3" name="Freeform 5">
              <a:extLst>
                <a:ext uri="{FF2B5EF4-FFF2-40B4-BE49-F238E27FC236}">
                  <a16:creationId xmlns:a16="http://schemas.microsoft.com/office/drawing/2014/main" id="{B04DF4F7-69A1-453F-B619-4B7C6ABEC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24"/>
              <a:ext cx="972" cy="1194"/>
            </a:xfrm>
            <a:custGeom>
              <a:avLst/>
              <a:gdLst>
                <a:gd name="T0" fmla="*/ 325 w 969"/>
                <a:gd name="T1" fmla="*/ 1190 h 1192"/>
                <a:gd name="T2" fmla="*/ 494 w 969"/>
                <a:gd name="T3" fmla="*/ 1196 h 1192"/>
                <a:gd name="T4" fmla="*/ 584 w 969"/>
                <a:gd name="T5" fmla="*/ 1154 h 1192"/>
                <a:gd name="T6" fmla="*/ 819 w 969"/>
                <a:gd name="T7" fmla="*/ 1089 h 1192"/>
                <a:gd name="T8" fmla="*/ 939 w 969"/>
                <a:gd name="T9" fmla="*/ 1059 h 1192"/>
                <a:gd name="T10" fmla="*/ 763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6 h 1192"/>
                <a:gd name="T18" fmla="*/ 500 w 969"/>
                <a:gd name="T19" fmla="*/ 805 h 1192"/>
                <a:gd name="T20" fmla="*/ 698 w 969"/>
                <a:gd name="T21" fmla="*/ 673 h 1192"/>
                <a:gd name="T22" fmla="*/ 704 w 969"/>
                <a:gd name="T23" fmla="*/ 673 h 1192"/>
                <a:gd name="T24" fmla="*/ 716 w 969"/>
                <a:gd name="T25" fmla="*/ 667 h 1192"/>
                <a:gd name="T26" fmla="*/ 757 w 969"/>
                <a:gd name="T27" fmla="*/ 649 h 1192"/>
                <a:gd name="T28" fmla="*/ 781 w 969"/>
                <a:gd name="T29" fmla="*/ 643 h 1192"/>
                <a:gd name="T30" fmla="*/ 793 w 969"/>
                <a:gd name="T31" fmla="*/ 631 h 1192"/>
                <a:gd name="T32" fmla="*/ 799 w 969"/>
                <a:gd name="T33" fmla="*/ 619 h 1192"/>
                <a:gd name="T34" fmla="*/ 793 w 969"/>
                <a:gd name="T35" fmla="*/ 613 h 1192"/>
                <a:gd name="T36" fmla="*/ 787 w 969"/>
                <a:gd name="T37" fmla="*/ 601 h 1192"/>
                <a:gd name="T38" fmla="*/ 787 w 969"/>
                <a:gd name="T39" fmla="*/ 577 h 1192"/>
                <a:gd name="T40" fmla="*/ 799 w 969"/>
                <a:gd name="T41" fmla="*/ 547 h 1192"/>
                <a:gd name="T42" fmla="*/ 812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5 w 969"/>
                <a:gd name="T51" fmla="*/ 433 h 1192"/>
                <a:gd name="T52" fmla="*/ 855 w 969"/>
                <a:gd name="T53" fmla="*/ 349 h 1192"/>
                <a:gd name="T54" fmla="*/ 855 w 969"/>
                <a:gd name="T55" fmla="*/ 343 h 1192"/>
                <a:gd name="T56" fmla="*/ 861 w 969"/>
                <a:gd name="T57" fmla="*/ 337 h 1192"/>
                <a:gd name="T58" fmla="*/ 879 w 969"/>
                <a:gd name="T59" fmla="*/ 307 h 1192"/>
                <a:gd name="T60" fmla="*/ 891 w 969"/>
                <a:gd name="T61" fmla="*/ 269 h 1192"/>
                <a:gd name="T62" fmla="*/ 903 w 969"/>
                <a:gd name="T63" fmla="*/ 239 h 1192"/>
                <a:gd name="T64" fmla="*/ 909 w 969"/>
                <a:gd name="T65" fmla="*/ 227 h 1192"/>
                <a:gd name="T66" fmla="*/ 915 w 969"/>
                <a:gd name="T67" fmla="*/ 215 h 1192"/>
                <a:gd name="T68" fmla="*/ 933 w 969"/>
                <a:gd name="T69" fmla="*/ 173 h 1192"/>
                <a:gd name="T70" fmla="*/ 951 w 969"/>
                <a:gd name="T71" fmla="*/ 137 h 1192"/>
                <a:gd name="T72" fmla="*/ 957 w 969"/>
                <a:gd name="T73" fmla="*/ 125 h 1192"/>
                <a:gd name="T74" fmla="*/ 957 w 969"/>
                <a:gd name="T75" fmla="*/ 119 h 1192"/>
                <a:gd name="T76" fmla="*/ 975 w 969"/>
                <a:gd name="T77" fmla="*/ 0 h 1192"/>
                <a:gd name="T78" fmla="*/ 951 w 969"/>
                <a:gd name="T79" fmla="*/ 47 h 1192"/>
                <a:gd name="T80" fmla="*/ 787 w 969"/>
                <a:gd name="T81" fmla="*/ 113 h 1192"/>
                <a:gd name="T82" fmla="*/ 710 w 969"/>
                <a:gd name="T83" fmla="*/ 161 h 1192"/>
                <a:gd name="T84" fmla="*/ 462 w 969"/>
                <a:gd name="T85" fmla="*/ 233 h 1192"/>
                <a:gd name="T86" fmla="*/ 283 w 969"/>
                <a:gd name="T87" fmla="*/ 287 h 1192"/>
                <a:gd name="T88" fmla="*/ 175 w 969"/>
                <a:gd name="T89" fmla="*/ 293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0 h 1192"/>
                <a:gd name="T96" fmla="*/ 96 w 969"/>
                <a:gd name="T97" fmla="*/ 1184 h 1192"/>
                <a:gd name="T98" fmla="*/ 325 w 969"/>
                <a:gd name="T99" fmla="*/ 1190 h 1192"/>
                <a:gd name="T100" fmla="*/ 325 w 969"/>
                <a:gd name="T101" fmla="*/ 1190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4" name="Freeform 6">
              <a:extLst>
                <a:ext uri="{FF2B5EF4-FFF2-40B4-BE49-F238E27FC236}">
                  <a16:creationId xmlns:a16="http://schemas.microsoft.com/office/drawing/2014/main" id="{B0113DD7-3F9F-4280-B7F3-412833C2B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1"/>
              <a:ext cx="2569" cy="2265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3 h 2266"/>
                <a:gd name="T14" fmla="*/ 361 w 2570"/>
                <a:gd name="T15" fmla="*/ 1254 h 2266"/>
                <a:gd name="T16" fmla="*/ 444 w 2570"/>
                <a:gd name="T17" fmla="*/ 1314 h 2266"/>
                <a:gd name="T18" fmla="*/ 697 w 2570"/>
                <a:gd name="T19" fmla="*/ 1398 h 2266"/>
                <a:gd name="T20" fmla="*/ 1026 w 2570"/>
                <a:gd name="T21" fmla="*/ 1344 h 2266"/>
                <a:gd name="T22" fmla="*/ 991 w 2570"/>
                <a:gd name="T23" fmla="*/ 1410 h 2266"/>
                <a:gd name="T24" fmla="*/ 804 w 2570"/>
                <a:gd name="T25" fmla="*/ 1572 h 2266"/>
                <a:gd name="T26" fmla="*/ 726 w 2570"/>
                <a:gd name="T27" fmla="*/ 1716 h 2266"/>
                <a:gd name="T28" fmla="*/ 768 w 2570"/>
                <a:gd name="T29" fmla="*/ 1740 h 2266"/>
                <a:gd name="T30" fmla="*/ 865 w 2570"/>
                <a:gd name="T31" fmla="*/ 1691 h 2266"/>
                <a:gd name="T32" fmla="*/ 991 w 2570"/>
                <a:gd name="T33" fmla="*/ 1697 h 2266"/>
                <a:gd name="T34" fmla="*/ 1135 w 2570"/>
                <a:gd name="T35" fmla="*/ 1625 h 2266"/>
                <a:gd name="T36" fmla="*/ 1183 w 2570"/>
                <a:gd name="T37" fmla="*/ 1667 h 2266"/>
                <a:gd name="T38" fmla="*/ 1397 w 2570"/>
                <a:gd name="T39" fmla="*/ 1434 h 2266"/>
                <a:gd name="T40" fmla="*/ 1613 w 2570"/>
                <a:gd name="T41" fmla="*/ 1332 h 2266"/>
                <a:gd name="T42" fmla="*/ 1643 w 2570"/>
                <a:gd name="T43" fmla="*/ 1368 h 2266"/>
                <a:gd name="T44" fmla="*/ 1679 w 2570"/>
                <a:gd name="T45" fmla="*/ 1428 h 2266"/>
                <a:gd name="T46" fmla="*/ 1697 w 2570"/>
                <a:gd name="T47" fmla="*/ 1464 h 2266"/>
                <a:gd name="T48" fmla="*/ 1745 w 2570"/>
                <a:gd name="T49" fmla="*/ 1548 h 2266"/>
                <a:gd name="T50" fmla="*/ 1770 w 2570"/>
                <a:gd name="T51" fmla="*/ 1584 h 2266"/>
                <a:gd name="T52" fmla="*/ 2122 w 2570"/>
                <a:gd name="T53" fmla="*/ 2246 h 2266"/>
                <a:gd name="T54" fmla="*/ 1691 w 2570"/>
                <a:gd name="T55" fmla="*/ 1320 h 2266"/>
                <a:gd name="T56" fmla="*/ 1859 w 2570"/>
                <a:gd name="T57" fmla="*/ 1163 h 2266"/>
                <a:gd name="T58" fmla="*/ 2171 w 2570"/>
                <a:gd name="T59" fmla="*/ 1099 h 2266"/>
                <a:gd name="T60" fmla="*/ 2388 w 2570"/>
                <a:gd name="T61" fmla="*/ 1009 h 2266"/>
                <a:gd name="T62" fmla="*/ 2568 w 2570"/>
                <a:gd name="T63" fmla="*/ 805 h 2266"/>
                <a:gd name="T64" fmla="*/ 2340 w 2570"/>
                <a:gd name="T65" fmla="*/ 781 h 2266"/>
                <a:gd name="T66" fmla="*/ 2112 w 2570"/>
                <a:gd name="T67" fmla="*/ 763 h 2266"/>
                <a:gd name="T68" fmla="*/ 2406 w 2570"/>
                <a:gd name="T69" fmla="*/ 433 h 2266"/>
                <a:gd name="T70" fmla="*/ 2424 w 2570"/>
                <a:gd name="T71" fmla="*/ 421 h 2266"/>
                <a:gd name="T72" fmla="*/ 2472 w 2570"/>
                <a:gd name="T73" fmla="*/ 379 h 2266"/>
                <a:gd name="T74" fmla="*/ 2490 w 2570"/>
                <a:gd name="T75" fmla="*/ 355 h 2266"/>
                <a:gd name="T76" fmla="*/ 2472 w 2570"/>
                <a:gd name="T77" fmla="*/ 337 h 2266"/>
                <a:gd name="T78" fmla="*/ 2472 w 2570"/>
                <a:gd name="T79" fmla="*/ 271 h 2266"/>
                <a:gd name="T80" fmla="*/ 2490 w 2570"/>
                <a:gd name="T81" fmla="*/ 192 h 2266"/>
                <a:gd name="T82" fmla="*/ 2502 w 2570"/>
                <a:gd name="T83" fmla="*/ 132 h 2266"/>
                <a:gd name="T84" fmla="*/ 2490 w 2570"/>
                <a:gd name="T85" fmla="*/ 36 h 2266"/>
                <a:gd name="T86" fmla="*/ 2490 w 2570"/>
                <a:gd name="T87" fmla="*/ 24 h 2266"/>
                <a:gd name="T88" fmla="*/ 2100 w 2570"/>
                <a:gd name="T89" fmla="*/ 0 h 2266"/>
                <a:gd name="T90" fmla="*/ 1907 w 2570"/>
                <a:gd name="T91" fmla="*/ 90 h 2266"/>
                <a:gd name="T92" fmla="*/ 1745 w 2570"/>
                <a:gd name="T93" fmla="*/ 535 h 2266"/>
                <a:gd name="T94" fmla="*/ 1709 w 2570"/>
                <a:gd name="T95" fmla="*/ 469 h 2266"/>
                <a:gd name="T96" fmla="*/ 1631 w 2570"/>
                <a:gd name="T97" fmla="*/ 144 h 2266"/>
                <a:gd name="T98" fmla="*/ 1577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5" name="Freeform 7">
              <a:extLst>
                <a:ext uri="{FF2B5EF4-FFF2-40B4-BE49-F238E27FC236}">
                  <a16:creationId xmlns:a16="http://schemas.microsoft.com/office/drawing/2014/main" id="{E4FAF28D-28FF-439B-9BC7-391D2AAD6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" y="1"/>
              <a:ext cx="2184" cy="1507"/>
            </a:xfrm>
            <a:custGeom>
              <a:avLst/>
              <a:gdLst>
                <a:gd name="T0" fmla="*/ 1042 w 2176"/>
                <a:gd name="T1" fmla="*/ 769 h 1505"/>
                <a:gd name="T2" fmla="*/ 1198 w 2176"/>
                <a:gd name="T3" fmla="*/ 1239 h 1505"/>
                <a:gd name="T4" fmla="*/ 964 w 2176"/>
                <a:gd name="T5" fmla="*/ 1197 h 1505"/>
                <a:gd name="T6" fmla="*/ 729 w 2176"/>
                <a:gd name="T7" fmla="*/ 1129 h 1505"/>
                <a:gd name="T8" fmla="*/ 446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38 w 2176"/>
                <a:gd name="T19" fmla="*/ 1305 h 1505"/>
                <a:gd name="T20" fmla="*/ 1078 w 2176"/>
                <a:gd name="T21" fmla="*/ 1323 h 1505"/>
                <a:gd name="T22" fmla="*/ 717 w 2176"/>
                <a:gd name="T23" fmla="*/ 1509 h 1505"/>
                <a:gd name="T24" fmla="*/ 771 w 2176"/>
                <a:gd name="T25" fmla="*/ 1485 h 1505"/>
                <a:gd name="T26" fmla="*/ 867 w 2176"/>
                <a:gd name="T27" fmla="*/ 1443 h 1505"/>
                <a:gd name="T28" fmla="*/ 1030 w 2176"/>
                <a:gd name="T29" fmla="*/ 1359 h 1505"/>
                <a:gd name="T30" fmla="*/ 1222 w 2176"/>
                <a:gd name="T31" fmla="*/ 1299 h 1505"/>
                <a:gd name="T32" fmla="*/ 1277 w 2176"/>
                <a:gd name="T33" fmla="*/ 1227 h 1505"/>
                <a:gd name="T34" fmla="*/ 1644 w 2176"/>
                <a:gd name="T35" fmla="*/ 1045 h 1505"/>
                <a:gd name="T36" fmla="*/ 1945 w 2176"/>
                <a:gd name="T37" fmla="*/ 955 h 1505"/>
                <a:gd name="T38" fmla="*/ 2192 w 2176"/>
                <a:gd name="T39" fmla="*/ 823 h 1505"/>
                <a:gd name="T40" fmla="*/ 1975 w 2176"/>
                <a:gd name="T41" fmla="*/ 913 h 1505"/>
                <a:gd name="T42" fmla="*/ 1668 w 2176"/>
                <a:gd name="T43" fmla="*/ 991 h 1505"/>
                <a:gd name="T44" fmla="*/ 1349 w 2176"/>
                <a:gd name="T45" fmla="*/ 1155 h 1505"/>
                <a:gd name="T46" fmla="*/ 1513 w 2176"/>
                <a:gd name="T47" fmla="*/ 907 h 1505"/>
                <a:gd name="T48" fmla="*/ 1632 w 2176"/>
                <a:gd name="T49" fmla="*/ 547 h 1505"/>
                <a:gd name="T50" fmla="*/ 1752 w 2176"/>
                <a:gd name="T51" fmla="*/ 372 h 1505"/>
                <a:gd name="T52" fmla="*/ 1993 w 2176"/>
                <a:gd name="T53" fmla="*/ 60 h 1505"/>
                <a:gd name="T54" fmla="*/ 2017 w 2176"/>
                <a:gd name="T55" fmla="*/ 0 h 1505"/>
                <a:gd name="T56" fmla="*/ 1987 w 2176"/>
                <a:gd name="T57" fmla="*/ 0 h 1505"/>
                <a:gd name="T58" fmla="*/ 1608 w 2176"/>
                <a:gd name="T59" fmla="*/ 482 h 1505"/>
                <a:gd name="T60" fmla="*/ 1487 w 2176"/>
                <a:gd name="T61" fmla="*/ 889 h 1505"/>
                <a:gd name="T62" fmla="*/ 1265 w 2176"/>
                <a:gd name="T63" fmla="*/ 1179 h 1505"/>
                <a:gd name="T64" fmla="*/ 1138 w 2176"/>
                <a:gd name="T65" fmla="*/ 907 h 1505"/>
                <a:gd name="T66" fmla="*/ 1018 w 2176"/>
                <a:gd name="T67" fmla="*/ 542 h 1505"/>
                <a:gd name="T68" fmla="*/ 891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09 w 2176"/>
                <a:gd name="T75" fmla="*/ 354 h 1505"/>
                <a:gd name="T76" fmla="*/ 1042 w 2176"/>
                <a:gd name="T77" fmla="*/ 769 h 1505"/>
                <a:gd name="T78" fmla="*/ 1042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6" name="Freeform 8">
              <a:extLst>
                <a:ext uri="{FF2B5EF4-FFF2-40B4-BE49-F238E27FC236}">
                  <a16:creationId xmlns:a16="http://schemas.microsoft.com/office/drawing/2014/main" id="{F2551200-50AB-4207-AF40-D35C852DB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49"/>
              <a:ext cx="815" cy="805"/>
            </a:xfrm>
            <a:custGeom>
              <a:avLst/>
              <a:gdLst>
                <a:gd name="T0" fmla="*/ 161 w 813"/>
                <a:gd name="T1" fmla="*/ 566 h 804"/>
                <a:gd name="T2" fmla="*/ 331 w 813"/>
                <a:gd name="T3" fmla="*/ 440 h 804"/>
                <a:gd name="T4" fmla="*/ 650 w 813"/>
                <a:gd name="T5" fmla="*/ 216 h 804"/>
                <a:gd name="T6" fmla="*/ 817 w 813"/>
                <a:gd name="T7" fmla="*/ 0 h 804"/>
                <a:gd name="T8" fmla="*/ 680 w 813"/>
                <a:gd name="T9" fmla="*/ 150 h 804"/>
                <a:gd name="T10" fmla="*/ 144 w 813"/>
                <a:gd name="T11" fmla="*/ 506 h 804"/>
                <a:gd name="T12" fmla="*/ 0 w 813"/>
                <a:gd name="T13" fmla="*/ 734 h 804"/>
                <a:gd name="T14" fmla="*/ 0 w 813"/>
                <a:gd name="T15" fmla="*/ 806 h 804"/>
                <a:gd name="T16" fmla="*/ 161 w 813"/>
                <a:gd name="T17" fmla="*/ 566 h 804"/>
                <a:gd name="T18" fmla="*/ 161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7" name="Freeform 9">
              <a:extLst>
                <a:ext uri="{FF2B5EF4-FFF2-40B4-BE49-F238E27FC236}">
                  <a16:creationId xmlns:a16="http://schemas.microsoft.com/office/drawing/2014/main" id="{B8AB40EC-36F1-4AC9-A750-AF5E2A5AB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45"/>
              <a:ext cx="761" cy="106"/>
            </a:xfrm>
            <a:custGeom>
              <a:avLst/>
              <a:gdLst>
                <a:gd name="T0" fmla="*/ 462 w 759"/>
                <a:gd name="T1" fmla="*/ 64 h 107"/>
                <a:gd name="T2" fmla="*/ 763 w 759"/>
                <a:gd name="T3" fmla="*/ 0 h 107"/>
                <a:gd name="T4" fmla="*/ 498 w 759"/>
                <a:gd name="T5" fmla="*/ 36 h 107"/>
                <a:gd name="T6" fmla="*/ 138 w 759"/>
                <a:gd name="T7" fmla="*/ 48 h 107"/>
                <a:gd name="T8" fmla="*/ 0 w 759"/>
                <a:gd name="T9" fmla="*/ 76 h 107"/>
                <a:gd name="T10" fmla="*/ 0 w 759"/>
                <a:gd name="T11" fmla="*/ 105 h 107"/>
                <a:gd name="T12" fmla="*/ 96 w 759"/>
                <a:gd name="T13" fmla="*/ 87 h 107"/>
                <a:gd name="T14" fmla="*/ 462 w 759"/>
                <a:gd name="T15" fmla="*/ 64 h 107"/>
                <a:gd name="T16" fmla="*/ 462 w 759"/>
                <a:gd name="T17" fmla="*/ 64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8" name="Freeform 10">
              <a:extLst>
                <a:ext uri="{FF2B5EF4-FFF2-40B4-BE49-F238E27FC236}">
                  <a16:creationId xmlns:a16="http://schemas.microsoft.com/office/drawing/2014/main" id="{8A6F6BE9-2490-4765-A411-BFFCBE9C7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" y="3431"/>
              <a:ext cx="3181" cy="744"/>
            </a:xfrm>
            <a:custGeom>
              <a:avLst/>
              <a:gdLst>
                <a:gd name="T0" fmla="*/ 1397 w 3169"/>
                <a:gd name="T1" fmla="*/ 239 h 743"/>
                <a:gd name="T2" fmla="*/ 1748 w 3169"/>
                <a:gd name="T3" fmla="*/ 233 h 743"/>
                <a:gd name="T4" fmla="*/ 2103 w 3169"/>
                <a:gd name="T5" fmla="*/ 251 h 743"/>
                <a:gd name="T6" fmla="*/ 2524 w 3169"/>
                <a:gd name="T7" fmla="*/ 233 h 743"/>
                <a:gd name="T8" fmla="*/ 3193 w 3169"/>
                <a:gd name="T9" fmla="*/ 204 h 743"/>
                <a:gd name="T10" fmla="*/ 3139 w 3169"/>
                <a:gd name="T11" fmla="*/ 186 h 743"/>
                <a:gd name="T12" fmla="*/ 2440 w 3169"/>
                <a:gd name="T13" fmla="*/ 221 h 743"/>
                <a:gd name="T14" fmla="*/ 2019 w 3169"/>
                <a:gd name="T15" fmla="*/ 221 h 743"/>
                <a:gd name="T16" fmla="*/ 1471 w 3169"/>
                <a:gd name="T17" fmla="*/ 186 h 743"/>
                <a:gd name="T18" fmla="*/ 1555 w 3169"/>
                <a:gd name="T19" fmla="*/ 168 h 743"/>
                <a:gd name="T20" fmla="*/ 2055 w 3169"/>
                <a:gd name="T21" fmla="*/ 0 h 743"/>
                <a:gd name="T22" fmla="*/ 1975 w 3169"/>
                <a:gd name="T23" fmla="*/ 24 h 743"/>
                <a:gd name="T24" fmla="*/ 1850 w 3169"/>
                <a:gd name="T25" fmla="*/ 66 h 743"/>
                <a:gd name="T26" fmla="*/ 1614 w 3169"/>
                <a:gd name="T27" fmla="*/ 138 h 743"/>
                <a:gd name="T28" fmla="*/ 1349 w 3169"/>
                <a:gd name="T29" fmla="*/ 198 h 743"/>
                <a:gd name="T30" fmla="*/ 1278 w 3169"/>
                <a:gd name="T31" fmla="*/ 251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19 h 743"/>
                <a:gd name="T38" fmla="*/ 301 w 3169"/>
                <a:gd name="T39" fmla="*/ 541 h 743"/>
                <a:gd name="T40" fmla="*/ 741 w 3169"/>
                <a:gd name="T41" fmla="*/ 451 h 743"/>
                <a:gd name="T42" fmla="*/ 1186 w 3169"/>
                <a:gd name="T43" fmla="*/ 311 h 743"/>
                <a:gd name="T44" fmla="*/ 989 w 3169"/>
                <a:gd name="T45" fmla="*/ 493 h 743"/>
                <a:gd name="T46" fmla="*/ 873 w 3169"/>
                <a:gd name="T47" fmla="*/ 745 h 743"/>
                <a:gd name="T48" fmla="*/ 867 w 3169"/>
                <a:gd name="T49" fmla="*/ 745 h 743"/>
                <a:gd name="T50" fmla="*/ 941 w 3169"/>
                <a:gd name="T51" fmla="*/ 745 h 743"/>
                <a:gd name="T52" fmla="*/ 1030 w 3169"/>
                <a:gd name="T53" fmla="*/ 499 h 743"/>
                <a:gd name="T54" fmla="*/ 1307 w 3169"/>
                <a:gd name="T55" fmla="*/ 281 h 743"/>
                <a:gd name="T56" fmla="*/ 1543 w 3169"/>
                <a:gd name="T57" fmla="*/ 451 h 743"/>
                <a:gd name="T58" fmla="*/ 1784 w 3169"/>
                <a:gd name="T59" fmla="*/ 679 h 743"/>
                <a:gd name="T60" fmla="*/ 1868 w 3169"/>
                <a:gd name="T61" fmla="*/ 745 h 743"/>
                <a:gd name="T62" fmla="*/ 1933 w 3169"/>
                <a:gd name="T63" fmla="*/ 745 h 743"/>
                <a:gd name="T64" fmla="*/ 1704 w 3169"/>
                <a:gd name="T65" fmla="*/ 529 h 743"/>
                <a:gd name="T66" fmla="*/ 1397 w 3169"/>
                <a:gd name="T67" fmla="*/ 239 h 743"/>
                <a:gd name="T68" fmla="*/ 139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9" name="Rectangle 11">
              <a:extLst>
                <a:ext uri="{FF2B5EF4-FFF2-40B4-BE49-F238E27FC236}">
                  <a16:creationId xmlns:a16="http://schemas.microsoft.com/office/drawing/2014/main" id="{9378FB87-9949-4A7A-8F57-33EF7E8BE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27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3090" name="Rectangle 12">
              <a:extLst>
                <a:ext uri="{FF2B5EF4-FFF2-40B4-BE49-F238E27FC236}">
                  <a16:creationId xmlns:a16="http://schemas.microsoft.com/office/drawing/2014/main" id="{944F7C55-44DA-4F56-AB67-47341766A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131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3091" name="Freeform 13">
              <a:extLst>
                <a:ext uri="{FF2B5EF4-FFF2-40B4-BE49-F238E27FC236}">
                  <a16:creationId xmlns:a16="http://schemas.microsoft.com/office/drawing/2014/main" id="{6BF94261-7EEC-4EE2-B541-C0B93C602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287"/>
            </a:xfrm>
            <a:custGeom>
              <a:avLst/>
              <a:gdLst>
                <a:gd name="T0" fmla="*/ 5778 w 5740"/>
                <a:gd name="T1" fmla="*/ 286 h 288"/>
                <a:gd name="T2" fmla="*/ 0 w 5740"/>
                <a:gd name="T3" fmla="*/ 286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286 h 288"/>
                <a:gd name="T10" fmla="*/ 5778 w 5740"/>
                <a:gd name="T11" fmla="*/ 286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" name="Freeform 14">
              <a:extLst>
                <a:ext uri="{FF2B5EF4-FFF2-40B4-BE49-F238E27FC236}">
                  <a16:creationId xmlns:a16="http://schemas.microsoft.com/office/drawing/2014/main" id="{24A6462C-AA10-4C44-8060-76550EA3B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335"/>
            </a:xfrm>
            <a:custGeom>
              <a:avLst/>
              <a:gdLst>
                <a:gd name="T0" fmla="*/ 5778 w 5740"/>
                <a:gd name="T1" fmla="*/ 390 h 288"/>
                <a:gd name="T2" fmla="*/ 0 w 5740"/>
                <a:gd name="T3" fmla="*/ 390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390 h 288"/>
                <a:gd name="T10" fmla="*/ 5778 w 5740"/>
                <a:gd name="T11" fmla="*/ 390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" name="Freeform 15">
              <a:extLst>
                <a:ext uri="{FF2B5EF4-FFF2-40B4-BE49-F238E27FC236}">
                  <a16:creationId xmlns:a16="http://schemas.microsoft.com/office/drawing/2014/main" id="{B8C36FC3-13BC-4683-98D9-BE257E3F7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9" cy="287"/>
            </a:xfrm>
            <a:custGeom>
              <a:avLst/>
              <a:gdLst>
                <a:gd name="T0" fmla="*/ 5778 w 5740"/>
                <a:gd name="T1" fmla="*/ 286 h 288"/>
                <a:gd name="T2" fmla="*/ 0 w 5740"/>
                <a:gd name="T3" fmla="*/ 286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286 h 288"/>
                <a:gd name="T10" fmla="*/ 5778 w 5740"/>
                <a:gd name="T11" fmla="*/ 286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683501"/>
                </a:gs>
                <a:gs pos="100000">
                  <a:srgbClr val="BB5F0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1B9E42C0-1C27-4040-A921-4F3211FEF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229"/>
              <a:ext cx="3187" cy="2023"/>
            </a:xfrm>
            <a:custGeom>
              <a:avLst/>
              <a:gdLst>
                <a:gd name="T0" fmla="*/ 871 w 3188"/>
                <a:gd name="T1" fmla="*/ 1421 h 2024"/>
                <a:gd name="T2" fmla="*/ 907 w 3188"/>
                <a:gd name="T3" fmla="*/ 1391 h 2024"/>
                <a:gd name="T4" fmla="*/ 991 w 3188"/>
                <a:gd name="T5" fmla="*/ 1318 h 2024"/>
                <a:gd name="T6" fmla="*/ 1033 w 3188"/>
                <a:gd name="T7" fmla="*/ 1295 h 2024"/>
                <a:gd name="T8" fmla="*/ 1086 w 3188"/>
                <a:gd name="T9" fmla="*/ 1247 h 2024"/>
                <a:gd name="T10" fmla="*/ 1123 w 3188"/>
                <a:gd name="T11" fmla="*/ 1217 h 2024"/>
                <a:gd name="T12" fmla="*/ 1057 w 3188"/>
                <a:gd name="T13" fmla="*/ 1151 h 2024"/>
                <a:gd name="T14" fmla="*/ 877 w 3188"/>
                <a:gd name="T15" fmla="*/ 1019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3 w 3188"/>
                <a:gd name="T45" fmla="*/ 365 h 2024"/>
                <a:gd name="T46" fmla="*/ 2243 w 3188"/>
                <a:gd name="T47" fmla="*/ 150 h 2024"/>
                <a:gd name="T48" fmla="*/ 2616 w 3188"/>
                <a:gd name="T49" fmla="*/ 180 h 2024"/>
                <a:gd name="T50" fmla="*/ 3048 w 3188"/>
                <a:gd name="T51" fmla="*/ 150 h 2024"/>
                <a:gd name="T52" fmla="*/ 3138 w 3188"/>
                <a:gd name="T53" fmla="*/ 210 h 2024"/>
                <a:gd name="T54" fmla="*/ 2988 w 3188"/>
                <a:gd name="T55" fmla="*/ 210 h 2024"/>
                <a:gd name="T56" fmla="*/ 2832 w 3188"/>
                <a:gd name="T57" fmla="*/ 377 h 2024"/>
                <a:gd name="T58" fmla="*/ 2700 w 3188"/>
                <a:gd name="T59" fmla="*/ 648 h 2024"/>
                <a:gd name="T60" fmla="*/ 2580 w 3188"/>
                <a:gd name="T61" fmla="*/ 828 h 2024"/>
                <a:gd name="T62" fmla="*/ 2232 w 3188"/>
                <a:gd name="T63" fmla="*/ 1009 h 2024"/>
                <a:gd name="T64" fmla="*/ 1961 w 3188"/>
                <a:gd name="T65" fmla="*/ 1073 h 2024"/>
                <a:gd name="T66" fmla="*/ 2255 w 3188"/>
                <a:gd name="T67" fmla="*/ 1109 h 2024"/>
                <a:gd name="T68" fmla="*/ 2598 w 3188"/>
                <a:gd name="T69" fmla="*/ 1205 h 2024"/>
                <a:gd name="T70" fmla="*/ 2892 w 3188"/>
                <a:gd name="T71" fmla="*/ 1439 h 2024"/>
                <a:gd name="T72" fmla="*/ 3120 w 3188"/>
                <a:gd name="T73" fmla="*/ 1553 h 2024"/>
                <a:gd name="T74" fmla="*/ 3030 w 3188"/>
                <a:gd name="T75" fmla="*/ 1583 h 2024"/>
                <a:gd name="T76" fmla="*/ 3006 w 3188"/>
                <a:gd name="T77" fmla="*/ 1589 h 2024"/>
                <a:gd name="T78" fmla="*/ 2958 w 3188"/>
                <a:gd name="T79" fmla="*/ 1595 h 2024"/>
                <a:gd name="T80" fmla="*/ 2880 w 3188"/>
                <a:gd name="T81" fmla="*/ 1607 h 2024"/>
                <a:gd name="T82" fmla="*/ 2844 w 3188"/>
                <a:gd name="T83" fmla="*/ 1607 h 2024"/>
                <a:gd name="T84" fmla="*/ 2772 w 3188"/>
                <a:gd name="T85" fmla="*/ 1613 h 2024"/>
                <a:gd name="T86" fmla="*/ 2724 w 3188"/>
                <a:gd name="T87" fmla="*/ 1619 h 2024"/>
                <a:gd name="T88" fmla="*/ 2706 w 3188"/>
                <a:gd name="T89" fmla="*/ 1619 h 2024"/>
                <a:gd name="T90" fmla="*/ 2592 w 3188"/>
                <a:gd name="T91" fmla="*/ 1655 h 2024"/>
                <a:gd name="T92" fmla="*/ 2531 w 3188"/>
                <a:gd name="T93" fmla="*/ 1661 h 2024"/>
                <a:gd name="T94" fmla="*/ 2442 w 3188"/>
                <a:gd name="T95" fmla="*/ 1673 h 2024"/>
                <a:gd name="T96" fmla="*/ 2376 w 3188"/>
                <a:gd name="T97" fmla="*/ 1685 h 2024"/>
                <a:gd name="T98" fmla="*/ 2358 w 3188"/>
                <a:gd name="T99" fmla="*/ 1703 h 2024"/>
                <a:gd name="T100" fmla="*/ 2303 w 3188"/>
                <a:gd name="T101" fmla="*/ 1685 h 2024"/>
                <a:gd name="T102" fmla="*/ 2261 w 3188"/>
                <a:gd name="T103" fmla="*/ 1661 h 2024"/>
                <a:gd name="T104" fmla="*/ 2015 w 3188"/>
                <a:gd name="T105" fmla="*/ 1583 h 2024"/>
                <a:gd name="T106" fmla="*/ 1709 w 3188"/>
                <a:gd name="T107" fmla="*/ 1451 h 2024"/>
                <a:gd name="T108" fmla="*/ 1878 w 3188"/>
                <a:gd name="T109" fmla="*/ 1842 h 2024"/>
                <a:gd name="T110" fmla="*/ 1769 w 3188"/>
                <a:gd name="T111" fmla="*/ 1920 h 2024"/>
                <a:gd name="T112" fmla="*/ 1531 w 3188"/>
                <a:gd name="T113" fmla="*/ 1751 h 2024"/>
                <a:gd name="T114" fmla="*/ 1411 w 3188"/>
                <a:gd name="T115" fmla="*/ 1475 h 2024"/>
                <a:gd name="T116" fmla="*/ 1219 w 3188"/>
                <a:gd name="T117" fmla="*/ 1289 h 2024"/>
                <a:gd name="T118" fmla="*/ 127 w 3188"/>
                <a:gd name="T119" fmla="*/ 2004 h 2024"/>
                <a:gd name="T120" fmla="*/ 865 w 3188"/>
                <a:gd name="T121" fmla="*/ 1427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743A55C8-37C9-4350-877C-1FB1CF42D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3"/>
              <a:ext cx="2143" cy="1786"/>
            </a:xfrm>
            <a:custGeom>
              <a:avLst/>
              <a:gdLst>
                <a:gd name="T0" fmla="*/ 318 w 2144"/>
                <a:gd name="T1" fmla="*/ 1076 h 1787"/>
                <a:gd name="T2" fmla="*/ 217 w 2144"/>
                <a:gd name="T3" fmla="*/ 926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6 h 1787"/>
                <a:gd name="T12" fmla="*/ 294 w 2144"/>
                <a:gd name="T13" fmla="*/ 1004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4 h 1787"/>
                <a:gd name="T30" fmla="*/ 877 w 2144"/>
                <a:gd name="T31" fmla="*/ 784 h 1787"/>
                <a:gd name="T32" fmla="*/ 1307 w 2144"/>
                <a:gd name="T33" fmla="*/ 555 h 1787"/>
                <a:gd name="T34" fmla="*/ 1800 w 2144"/>
                <a:gd name="T35" fmla="*/ 249 h 1787"/>
                <a:gd name="T36" fmla="*/ 2094 w 2144"/>
                <a:gd name="T37" fmla="*/ 69 h 1787"/>
                <a:gd name="T38" fmla="*/ 1812 w 2144"/>
                <a:gd name="T39" fmla="*/ 279 h 1787"/>
                <a:gd name="T40" fmla="*/ 1451 w 2144"/>
                <a:gd name="T41" fmla="*/ 501 h 1787"/>
                <a:gd name="T42" fmla="*/ 1121 w 2144"/>
                <a:gd name="T43" fmla="*/ 700 h 1787"/>
                <a:gd name="T44" fmla="*/ 739 w 2144"/>
                <a:gd name="T45" fmla="*/ 896 h 1787"/>
                <a:gd name="T46" fmla="*/ 463 w 2144"/>
                <a:gd name="T47" fmla="*/ 1082 h 1787"/>
                <a:gd name="T48" fmla="*/ 817 w 2144"/>
                <a:gd name="T49" fmla="*/ 1191 h 1787"/>
                <a:gd name="T50" fmla="*/ 1283 w 2144"/>
                <a:gd name="T51" fmla="*/ 1185 h 1787"/>
                <a:gd name="T52" fmla="*/ 1914 w 2144"/>
                <a:gd name="T53" fmla="*/ 1394 h 1787"/>
                <a:gd name="T54" fmla="*/ 2142 w 2144"/>
                <a:gd name="T55" fmla="*/ 1418 h 1787"/>
                <a:gd name="T56" fmla="*/ 1812 w 2144"/>
                <a:gd name="T57" fmla="*/ 1406 h 1787"/>
                <a:gd name="T58" fmla="*/ 1433 w 2144"/>
                <a:gd name="T59" fmla="*/ 1286 h 1787"/>
                <a:gd name="T60" fmla="*/ 1217 w 2144"/>
                <a:gd name="T61" fmla="*/ 1227 h 1787"/>
                <a:gd name="T62" fmla="*/ 799 w 2144"/>
                <a:gd name="T63" fmla="*/ 1221 h 1787"/>
                <a:gd name="T64" fmla="*/ 505 w 2144"/>
                <a:gd name="T65" fmla="*/ 1143 h 1787"/>
                <a:gd name="T66" fmla="*/ 733 w 2144"/>
                <a:gd name="T67" fmla="*/ 1376 h 1787"/>
                <a:gd name="T68" fmla="*/ 877 w 2144"/>
                <a:gd name="T69" fmla="*/ 1617 h 1787"/>
                <a:gd name="T70" fmla="*/ 1009 w 2144"/>
                <a:gd name="T71" fmla="*/ 1785 h 1787"/>
                <a:gd name="T72" fmla="*/ 817 w 2144"/>
                <a:gd name="T73" fmla="*/ 1605 h 1787"/>
                <a:gd name="T74" fmla="*/ 673 w 2144"/>
                <a:gd name="T75" fmla="*/ 1370 h 1787"/>
                <a:gd name="T76" fmla="*/ 415 w 2144"/>
                <a:gd name="T77" fmla="*/ 1107 h 1787"/>
                <a:gd name="T78" fmla="*/ 318 w 2144"/>
                <a:gd name="T79" fmla="*/ 1076 h 1787"/>
                <a:gd name="T80" fmla="*/ 318 w 2144"/>
                <a:gd name="T81" fmla="*/ 1076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9EB907BF-B972-42F6-987B-1558C1960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728"/>
              <a:ext cx="2827" cy="2365"/>
            </a:xfrm>
            <a:custGeom>
              <a:avLst/>
              <a:gdLst>
                <a:gd name="T0" fmla="*/ 1812 w 2828"/>
                <a:gd name="T1" fmla="*/ 606 h 2366"/>
                <a:gd name="T2" fmla="*/ 1613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39 h 2366"/>
                <a:gd name="T40" fmla="*/ 42 w 2828"/>
                <a:gd name="T41" fmla="*/ 1439 h 2366"/>
                <a:gd name="T42" fmla="*/ 367 w 2828"/>
                <a:gd name="T43" fmla="*/ 1583 h 2366"/>
                <a:gd name="T44" fmla="*/ 949 w 2828"/>
                <a:gd name="T45" fmla="*/ 1710 h 2366"/>
                <a:gd name="T46" fmla="*/ 1517 w 2828"/>
                <a:gd name="T47" fmla="*/ 1535 h 2366"/>
                <a:gd name="T48" fmla="*/ 1733 w 2828"/>
                <a:gd name="T49" fmla="*/ 1511 h 2366"/>
                <a:gd name="T50" fmla="*/ 1721 w 2828"/>
                <a:gd name="T51" fmla="*/ 1800 h 2366"/>
                <a:gd name="T52" fmla="*/ 2040 w 2828"/>
                <a:gd name="T53" fmla="*/ 2227 h 2366"/>
                <a:gd name="T54" fmla="*/ 2189 w 2828"/>
                <a:gd name="T55" fmla="*/ 2131 h 2366"/>
                <a:gd name="T56" fmla="*/ 2268 w 2828"/>
                <a:gd name="T57" fmla="*/ 1968 h 2366"/>
                <a:gd name="T58" fmla="*/ 2231 w 2828"/>
                <a:gd name="T59" fmla="*/ 1571 h 2366"/>
                <a:gd name="T60" fmla="*/ 2292 w 2828"/>
                <a:gd name="T61" fmla="*/ 1481 h 2366"/>
                <a:gd name="T62" fmla="*/ 2586 w 2828"/>
                <a:gd name="T63" fmla="*/ 1686 h 2366"/>
                <a:gd name="T64" fmla="*/ 2693 w 2828"/>
                <a:gd name="T65" fmla="*/ 1680 h 2366"/>
                <a:gd name="T66" fmla="*/ 2586 w 2828"/>
                <a:gd name="T67" fmla="*/ 1541 h 2366"/>
                <a:gd name="T68" fmla="*/ 2508 w 2828"/>
                <a:gd name="T69" fmla="*/ 1355 h 2366"/>
                <a:gd name="T70" fmla="*/ 2352 w 2828"/>
                <a:gd name="T71" fmla="*/ 1183 h 2366"/>
                <a:gd name="T72" fmla="*/ 2100 w 2828"/>
                <a:gd name="T73" fmla="*/ 931 h 2366"/>
                <a:gd name="T74" fmla="*/ 2135 w 2828"/>
                <a:gd name="T75" fmla="*/ 907 h 2366"/>
                <a:gd name="T76" fmla="*/ 2213 w 2828"/>
                <a:gd name="T77" fmla="*/ 871 h 2366"/>
                <a:gd name="T78" fmla="*/ 2322 w 2828"/>
                <a:gd name="T79" fmla="*/ 817 h 2366"/>
                <a:gd name="T80" fmla="*/ 2370 w 2828"/>
                <a:gd name="T81" fmla="*/ 787 h 2366"/>
                <a:gd name="T82" fmla="*/ 2076 w 2828"/>
                <a:gd name="T83" fmla="*/ 865 h 23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7" name="Freeform 19">
              <a:extLst>
                <a:ext uri="{FF2B5EF4-FFF2-40B4-BE49-F238E27FC236}">
                  <a16:creationId xmlns:a16="http://schemas.microsoft.com/office/drawing/2014/main" id="{DD3AFF11-41F9-426C-9CA2-48192F446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1860"/>
              <a:ext cx="2161" cy="1933"/>
            </a:xfrm>
            <a:custGeom>
              <a:avLst/>
              <a:gdLst>
                <a:gd name="T0" fmla="*/ 1856 w 2153"/>
                <a:gd name="T1" fmla="*/ 853 h 1930"/>
                <a:gd name="T2" fmla="*/ 1951 w 2153"/>
                <a:gd name="T3" fmla="*/ 1023 h 1930"/>
                <a:gd name="T4" fmla="*/ 2067 w 2153"/>
                <a:gd name="T5" fmla="*/ 1172 h 1930"/>
                <a:gd name="T6" fmla="*/ 2133 w 2153"/>
                <a:gd name="T7" fmla="*/ 1250 h 1930"/>
                <a:gd name="T8" fmla="*/ 2169 w 2153"/>
                <a:gd name="T9" fmla="*/ 1298 h 1930"/>
                <a:gd name="T10" fmla="*/ 1903 w 2153"/>
                <a:gd name="T11" fmla="*/ 981 h 1930"/>
                <a:gd name="T12" fmla="*/ 1874 w 2153"/>
                <a:gd name="T13" fmla="*/ 931 h 1930"/>
                <a:gd name="T14" fmla="*/ 1796 w 2153"/>
                <a:gd name="T15" fmla="*/ 1244 h 1930"/>
                <a:gd name="T16" fmla="*/ 1784 w 2153"/>
                <a:gd name="T17" fmla="*/ 1490 h 1930"/>
                <a:gd name="T18" fmla="*/ 1832 w 2153"/>
                <a:gd name="T19" fmla="*/ 1912 h 1930"/>
                <a:gd name="T20" fmla="*/ 1802 w 2153"/>
                <a:gd name="T21" fmla="*/ 1936 h 1930"/>
                <a:gd name="T22" fmla="*/ 1759 w 2153"/>
                <a:gd name="T23" fmla="*/ 1538 h 1930"/>
                <a:gd name="T24" fmla="*/ 1740 w 2153"/>
                <a:gd name="T25" fmla="*/ 1292 h 1930"/>
                <a:gd name="T26" fmla="*/ 1778 w 2153"/>
                <a:gd name="T27" fmla="*/ 1089 h 1930"/>
                <a:gd name="T28" fmla="*/ 1784 w 2153"/>
                <a:gd name="T29" fmla="*/ 877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6 h 1930"/>
                <a:gd name="T36" fmla="*/ 18 w 2153"/>
                <a:gd name="T37" fmla="*/ 1424 h 1930"/>
                <a:gd name="T38" fmla="*/ 313 w 2153"/>
                <a:gd name="T39" fmla="*/ 1286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1 w 2153"/>
                <a:gd name="T45" fmla="*/ 931 h 1930"/>
                <a:gd name="T46" fmla="*/ 1704 w 2153"/>
                <a:gd name="T47" fmla="*/ 817 h 1930"/>
                <a:gd name="T48" fmla="*/ 1343 w 2153"/>
                <a:gd name="T49" fmla="*/ 625 h 1930"/>
                <a:gd name="T50" fmla="*/ 867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39 w 2153"/>
                <a:gd name="T61" fmla="*/ 493 h 1930"/>
                <a:gd name="T62" fmla="*/ 1361 w 2153"/>
                <a:gd name="T63" fmla="*/ 595 h 1930"/>
                <a:gd name="T64" fmla="*/ 1662 w 2153"/>
                <a:gd name="T65" fmla="*/ 745 h 1930"/>
                <a:gd name="T66" fmla="*/ 1433 w 2153"/>
                <a:gd name="T67" fmla="*/ 463 h 1930"/>
                <a:gd name="T68" fmla="*/ 1296 w 2153"/>
                <a:gd name="T69" fmla="*/ 191 h 1930"/>
                <a:gd name="T70" fmla="*/ 1162 w 2153"/>
                <a:gd name="T71" fmla="*/ 0 h 1930"/>
                <a:gd name="T72" fmla="*/ 1349 w 2153"/>
                <a:gd name="T73" fmla="*/ 215 h 1930"/>
                <a:gd name="T74" fmla="*/ 1501 w 2153"/>
                <a:gd name="T75" fmla="*/ 487 h 1930"/>
                <a:gd name="T76" fmla="*/ 1759 w 2153"/>
                <a:gd name="T77" fmla="*/ 805 h 1930"/>
                <a:gd name="T78" fmla="*/ 1856 w 2153"/>
                <a:gd name="T79" fmla="*/ 853 h 1930"/>
                <a:gd name="T80" fmla="*/ 1856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92" name="Rectangle 20">
            <a:extLst>
              <a:ext uri="{FF2B5EF4-FFF2-40B4-BE49-F238E27FC236}">
                <a16:creationId xmlns:a16="http://schemas.microsoft.com/office/drawing/2014/main" id="{BB4DEEEE-FFBE-4462-A4ED-8CCF63290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F7533A16-9202-4E8A-9F4C-84555ECA63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BE17FE9F-10B8-405D-A3FC-DB17A71BF8F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AF00D1FB-AB73-4260-AB67-8E4FDC56190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8CA4FAE9-40AA-4F40-8101-259BD594CAB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36C19300-5C2C-4125-B78F-3DA66393713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>
            <a:extLst>
              <a:ext uri="{FF2B5EF4-FFF2-40B4-BE49-F238E27FC236}">
                <a16:creationId xmlns:a16="http://schemas.microsoft.com/office/drawing/2014/main" id="{1A7AF8DB-D309-4FFB-84E0-480A79B574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932613"/>
            <a:chOff x="0" y="0"/>
            <a:chExt cx="5759" cy="4367"/>
          </a:xfrm>
        </p:grpSpPr>
        <p:sp>
          <p:nvSpPr>
            <p:cNvPr id="4104" name="Freeform 2">
              <a:extLst>
                <a:ext uri="{FF2B5EF4-FFF2-40B4-BE49-F238E27FC236}">
                  <a16:creationId xmlns:a16="http://schemas.microsoft.com/office/drawing/2014/main" id="{7449BF32-A12F-472D-8B95-A851E3534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208"/>
              <a:ext cx="2514" cy="1969"/>
            </a:xfrm>
            <a:custGeom>
              <a:avLst/>
              <a:gdLst>
                <a:gd name="T0" fmla="*/ 744 w 2515"/>
                <a:gd name="T1" fmla="*/ 1667 h 1970"/>
                <a:gd name="T2" fmla="*/ 852 w 2515"/>
                <a:gd name="T3" fmla="*/ 1398 h 1970"/>
                <a:gd name="T4" fmla="*/ 876 w 2515"/>
                <a:gd name="T5" fmla="*/ 1169 h 1970"/>
                <a:gd name="T6" fmla="*/ 979 w 2515"/>
                <a:gd name="T7" fmla="*/ 1368 h 1970"/>
                <a:gd name="T8" fmla="*/ 1231 w 2515"/>
                <a:gd name="T9" fmla="*/ 1619 h 1970"/>
                <a:gd name="T10" fmla="*/ 1469 w 2515"/>
                <a:gd name="T11" fmla="*/ 1691 h 1970"/>
                <a:gd name="T12" fmla="*/ 1817 w 2515"/>
                <a:gd name="T13" fmla="*/ 1676 h 1970"/>
                <a:gd name="T14" fmla="*/ 1891 w 2515"/>
                <a:gd name="T15" fmla="*/ 1511 h 1970"/>
                <a:gd name="T16" fmla="*/ 1872 w 2515"/>
                <a:gd name="T17" fmla="*/ 1283 h 1970"/>
                <a:gd name="T18" fmla="*/ 1781 w 2515"/>
                <a:gd name="T19" fmla="*/ 967 h 1970"/>
                <a:gd name="T20" fmla="*/ 1287 w 2515"/>
                <a:gd name="T21" fmla="*/ 873 h 1970"/>
                <a:gd name="T22" fmla="*/ 1547 w 2515"/>
                <a:gd name="T23" fmla="*/ 745 h 1970"/>
                <a:gd name="T24" fmla="*/ 1751 w 2515"/>
                <a:gd name="T25" fmla="*/ 732 h 1970"/>
                <a:gd name="T26" fmla="*/ 2105 w 2515"/>
                <a:gd name="T27" fmla="*/ 618 h 1970"/>
                <a:gd name="T28" fmla="*/ 2375 w 2515"/>
                <a:gd name="T29" fmla="*/ 438 h 1970"/>
                <a:gd name="T30" fmla="*/ 2418 w 2515"/>
                <a:gd name="T31" fmla="*/ 343 h 1970"/>
                <a:gd name="T32" fmla="*/ 2075 w 2515"/>
                <a:gd name="T33" fmla="*/ 331 h 1970"/>
                <a:gd name="T34" fmla="*/ 1949 w 2515"/>
                <a:gd name="T35" fmla="*/ 301 h 1970"/>
                <a:gd name="T36" fmla="*/ 1643 w 2515"/>
                <a:gd name="T37" fmla="*/ 289 h 1970"/>
                <a:gd name="T38" fmla="*/ 1295 w 2515"/>
                <a:gd name="T39" fmla="*/ 408 h 1970"/>
                <a:gd name="T40" fmla="*/ 1306 w 2515"/>
                <a:gd name="T41" fmla="*/ 337 h 1970"/>
                <a:gd name="T42" fmla="*/ 1451 w 2515"/>
                <a:gd name="T43" fmla="*/ 168 h 1970"/>
                <a:gd name="T44" fmla="*/ 1475 w 2515"/>
                <a:gd name="T45" fmla="*/ 36 h 1970"/>
                <a:gd name="T46" fmla="*/ 1415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3 h 1970"/>
                <a:gd name="T82" fmla="*/ 372 w 2515"/>
                <a:gd name="T83" fmla="*/ 1013 h 1970"/>
                <a:gd name="T84" fmla="*/ 222 w 2515"/>
                <a:gd name="T85" fmla="*/ 1260 h 1970"/>
                <a:gd name="T86" fmla="*/ 139 w 2515"/>
                <a:gd name="T87" fmla="*/ 1457 h 1970"/>
                <a:gd name="T88" fmla="*/ 102 w 2515"/>
                <a:gd name="T89" fmla="*/ 1493 h 1970"/>
                <a:gd name="T90" fmla="*/ 84 w 2515"/>
                <a:gd name="T91" fmla="*/ 1517 h 1970"/>
                <a:gd name="T92" fmla="*/ 96 w 2515"/>
                <a:gd name="T93" fmla="*/ 1535 h 1970"/>
                <a:gd name="T94" fmla="*/ 127 w 2515"/>
                <a:gd name="T95" fmla="*/ 1565 h 1970"/>
                <a:gd name="T96" fmla="*/ 145 w 2515"/>
                <a:gd name="T97" fmla="*/ 1631 h 1970"/>
                <a:gd name="T98" fmla="*/ 156 w 2515"/>
                <a:gd name="T99" fmla="*/ 1691 h 1970"/>
                <a:gd name="T100" fmla="*/ 162 w 2515"/>
                <a:gd name="T101" fmla="*/ 1721 h 1970"/>
                <a:gd name="T102" fmla="*/ 216 w 2515"/>
                <a:gd name="T103" fmla="*/ 1800 h 1970"/>
                <a:gd name="T104" fmla="*/ 228 w 2515"/>
                <a:gd name="T105" fmla="*/ 1848 h 1970"/>
                <a:gd name="T106" fmla="*/ 240 w 2515"/>
                <a:gd name="T107" fmla="*/ 1902 h 1970"/>
                <a:gd name="T108" fmla="*/ 246 w 2515"/>
                <a:gd name="T109" fmla="*/ 1920 h 1970"/>
                <a:gd name="T110" fmla="*/ 258 w 2515"/>
                <a:gd name="T111" fmla="*/ 1968 h 1970"/>
                <a:gd name="T112" fmla="*/ 462 w 2515"/>
                <a:gd name="T113" fmla="*/ 1920 h 1970"/>
                <a:gd name="T114" fmla="*/ 624 w 2515"/>
                <a:gd name="T115" fmla="*/ 1776 h 197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" name="Freeform 3">
              <a:extLst>
                <a:ext uri="{FF2B5EF4-FFF2-40B4-BE49-F238E27FC236}">
                  <a16:creationId xmlns:a16="http://schemas.microsoft.com/office/drawing/2014/main" id="{0D5CA236-E934-4699-AB8C-548EA36EB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496"/>
              <a:ext cx="2111" cy="1603"/>
            </a:xfrm>
            <a:custGeom>
              <a:avLst/>
              <a:gdLst>
                <a:gd name="T0" fmla="*/ 574 w 2123"/>
                <a:gd name="T1" fmla="*/ 932 h 1696"/>
                <a:gd name="T2" fmla="*/ 538 w 2123"/>
                <a:gd name="T3" fmla="*/ 611 h 1696"/>
                <a:gd name="T4" fmla="*/ 662 w 2123"/>
                <a:gd name="T5" fmla="*/ 353 h 1696"/>
                <a:gd name="T6" fmla="*/ 917 w 2123"/>
                <a:gd name="T7" fmla="*/ 525 h 1696"/>
                <a:gd name="T8" fmla="*/ 1200 w 2123"/>
                <a:gd name="T9" fmla="*/ 776 h 1696"/>
                <a:gd name="T10" fmla="*/ 1467 w 2123"/>
                <a:gd name="T11" fmla="*/ 991 h 1696"/>
                <a:gd name="T12" fmla="*/ 1780 w 2123"/>
                <a:gd name="T13" fmla="*/ 1215 h 1696"/>
                <a:gd name="T14" fmla="*/ 1861 w 2123"/>
                <a:gd name="T15" fmla="*/ 1263 h 1696"/>
                <a:gd name="T16" fmla="*/ 1816 w 2123"/>
                <a:gd name="T17" fmla="*/ 1210 h 1696"/>
                <a:gd name="T18" fmla="*/ 1395 w 2123"/>
                <a:gd name="T19" fmla="*/ 894 h 1696"/>
                <a:gd name="T20" fmla="*/ 1076 w 2123"/>
                <a:gd name="T21" fmla="*/ 611 h 1696"/>
                <a:gd name="T22" fmla="*/ 715 w 2123"/>
                <a:gd name="T23" fmla="*/ 294 h 1696"/>
                <a:gd name="T24" fmla="*/ 987 w 2123"/>
                <a:gd name="T25" fmla="*/ 278 h 1696"/>
                <a:gd name="T26" fmla="*/ 1272 w 2123"/>
                <a:gd name="T27" fmla="*/ 284 h 1696"/>
                <a:gd name="T28" fmla="*/ 1596 w 2123"/>
                <a:gd name="T29" fmla="*/ 240 h 1696"/>
                <a:gd name="T30" fmla="*/ 2099 w 2123"/>
                <a:gd name="T31" fmla="*/ 176 h 1696"/>
                <a:gd name="T32" fmla="*/ 2051 w 2123"/>
                <a:gd name="T33" fmla="*/ 155 h 1696"/>
                <a:gd name="T34" fmla="*/ 1525 w 2123"/>
                <a:gd name="T35" fmla="*/ 230 h 1696"/>
                <a:gd name="T36" fmla="*/ 1194 w 2123"/>
                <a:gd name="T37" fmla="*/ 246 h 1696"/>
                <a:gd name="T38" fmla="*/ 751 w 2123"/>
                <a:gd name="T39" fmla="*/ 230 h 1696"/>
                <a:gd name="T40" fmla="*/ 809 w 2123"/>
                <a:gd name="T41" fmla="*/ 203 h 1696"/>
                <a:gd name="T42" fmla="*/ 1130 w 2123"/>
                <a:gd name="T43" fmla="*/ 0 h 1696"/>
                <a:gd name="T44" fmla="*/ 1076 w 2123"/>
                <a:gd name="T45" fmla="*/ 26 h 1696"/>
                <a:gd name="T46" fmla="*/ 998 w 2123"/>
                <a:gd name="T47" fmla="*/ 75 h 1696"/>
                <a:gd name="T48" fmla="*/ 845 w 2123"/>
                <a:gd name="T49" fmla="*/ 171 h 1696"/>
                <a:gd name="T50" fmla="*/ 662 w 2123"/>
                <a:gd name="T51" fmla="*/ 251 h 1696"/>
                <a:gd name="T52" fmla="*/ 626 w 2123"/>
                <a:gd name="T53" fmla="*/ 320 h 1696"/>
                <a:gd name="T54" fmla="*/ 301 w 2123"/>
                <a:gd name="T55" fmla="*/ 525 h 1696"/>
                <a:gd name="T56" fmla="*/ 0 w 2123"/>
                <a:gd name="T57" fmla="*/ 647 h 1696"/>
                <a:gd name="T58" fmla="*/ 0 w 2123"/>
                <a:gd name="T59" fmla="*/ 653 h 1696"/>
                <a:gd name="T60" fmla="*/ 0 w 2123"/>
                <a:gd name="T61" fmla="*/ 685 h 1696"/>
                <a:gd name="T62" fmla="*/ 295 w 2123"/>
                <a:gd name="T63" fmla="*/ 567 h 1696"/>
                <a:gd name="T64" fmla="*/ 586 w 2123"/>
                <a:gd name="T65" fmla="*/ 385 h 1696"/>
                <a:gd name="T66" fmla="*/ 502 w 2123"/>
                <a:gd name="T67" fmla="*/ 599 h 1696"/>
                <a:gd name="T68" fmla="*/ 520 w 2123"/>
                <a:gd name="T69" fmla="*/ 888 h 1696"/>
                <a:gd name="T70" fmla="*/ 454 w 2123"/>
                <a:gd name="T71" fmla="*/ 1043 h 1696"/>
                <a:gd name="T72" fmla="*/ 325 w 2123"/>
                <a:gd name="T73" fmla="*/ 1322 h 1696"/>
                <a:gd name="T74" fmla="*/ 319 w 2123"/>
                <a:gd name="T75" fmla="*/ 1515 h 1696"/>
                <a:gd name="T76" fmla="*/ 325 w 2123"/>
                <a:gd name="T77" fmla="*/ 1515 h 1696"/>
                <a:gd name="T78" fmla="*/ 343 w 2123"/>
                <a:gd name="T79" fmla="*/ 1387 h 1696"/>
                <a:gd name="T80" fmla="*/ 574 w 2123"/>
                <a:gd name="T81" fmla="*/ 932 h 1696"/>
                <a:gd name="T82" fmla="*/ 574 w 2123"/>
                <a:gd name="T83" fmla="*/ 932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Freeform 4">
              <a:extLst>
                <a:ext uri="{FF2B5EF4-FFF2-40B4-BE49-F238E27FC236}">
                  <a16:creationId xmlns:a16="http://schemas.microsoft.com/office/drawing/2014/main" id="{8D12B4DE-FA4A-4457-81A3-0A2D9B688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3233"/>
              <a:ext cx="3667" cy="942"/>
            </a:xfrm>
            <a:custGeom>
              <a:avLst/>
              <a:gdLst>
                <a:gd name="T0" fmla="*/ 3336 w 3668"/>
                <a:gd name="T1" fmla="*/ 288 h 943"/>
                <a:gd name="T2" fmla="*/ 3192 w 3668"/>
                <a:gd name="T3" fmla="*/ 258 h 943"/>
                <a:gd name="T4" fmla="*/ 2814 w 3668"/>
                <a:gd name="T5" fmla="*/ 234 h 943"/>
                <a:gd name="T6" fmla="*/ 2328 w 3668"/>
                <a:gd name="T7" fmla="*/ 306 h 943"/>
                <a:gd name="T8" fmla="*/ 2370 w 3668"/>
                <a:gd name="T9" fmla="*/ 258 h 943"/>
                <a:gd name="T10" fmla="*/ 2622 w 3668"/>
                <a:gd name="T11" fmla="*/ 132 h 943"/>
                <a:gd name="T12" fmla="*/ 2705 w 3668"/>
                <a:gd name="T13" fmla="*/ 24 h 943"/>
                <a:gd name="T14" fmla="*/ 2640 w 3668"/>
                <a:gd name="T15" fmla="*/ 12 h 943"/>
                <a:gd name="T16" fmla="*/ 2513 w 3668"/>
                <a:gd name="T17" fmla="*/ 54 h 943"/>
                <a:gd name="T18" fmla="*/ 2322 w 3668"/>
                <a:gd name="T19" fmla="*/ 66 h 943"/>
                <a:gd name="T20" fmla="*/ 2099 w 3668"/>
                <a:gd name="T21" fmla="*/ 90 h 943"/>
                <a:gd name="T22" fmla="*/ 1853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6 h 943"/>
                <a:gd name="T44" fmla="*/ 474 w 3668"/>
                <a:gd name="T45" fmla="*/ 628 h 943"/>
                <a:gd name="T46" fmla="*/ 132 w 3668"/>
                <a:gd name="T47" fmla="*/ 779 h 943"/>
                <a:gd name="T48" fmla="*/ 234 w 3668"/>
                <a:gd name="T49" fmla="*/ 845 h 943"/>
                <a:gd name="T50" fmla="*/ 925 w 3668"/>
                <a:gd name="T51" fmla="*/ 737 h 943"/>
                <a:gd name="T52" fmla="*/ 637 w 3668"/>
                <a:gd name="T53" fmla="*/ 923 h 943"/>
                <a:gd name="T54" fmla="*/ 1405 w 3668"/>
                <a:gd name="T55" fmla="*/ 941 h 943"/>
                <a:gd name="T56" fmla="*/ 1447 w 3668"/>
                <a:gd name="T57" fmla="*/ 941 h 943"/>
                <a:gd name="T58" fmla="*/ 2886 w 3668"/>
                <a:gd name="T59" fmla="*/ 857 h 943"/>
                <a:gd name="T60" fmla="*/ 2580 w 3668"/>
                <a:gd name="T61" fmla="*/ 706 h 943"/>
                <a:gd name="T62" fmla="*/ 2297 w 3668"/>
                <a:gd name="T63" fmla="*/ 604 h 943"/>
                <a:gd name="T64" fmla="*/ 2604 w 3668"/>
                <a:gd name="T65" fmla="*/ 586 h 943"/>
                <a:gd name="T66" fmla="*/ 2999 w 3668"/>
                <a:gd name="T67" fmla="*/ 580 h 943"/>
                <a:gd name="T68" fmla="*/ 3450 w 3668"/>
                <a:gd name="T69" fmla="*/ 438 h 943"/>
                <a:gd name="T70" fmla="*/ 3666 w 3668"/>
                <a:gd name="T71" fmla="*/ 312 h 943"/>
                <a:gd name="T72" fmla="*/ 3480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Freeform 5">
              <a:extLst>
                <a:ext uri="{FF2B5EF4-FFF2-40B4-BE49-F238E27FC236}">
                  <a16:creationId xmlns:a16="http://schemas.microsoft.com/office/drawing/2014/main" id="{291CE398-AE17-48B9-9F25-1F56D622A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24"/>
              <a:ext cx="972" cy="1194"/>
            </a:xfrm>
            <a:custGeom>
              <a:avLst/>
              <a:gdLst>
                <a:gd name="T0" fmla="*/ 325 w 969"/>
                <a:gd name="T1" fmla="*/ 1190 h 1192"/>
                <a:gd name="T2" fmla="*/ 494 w 969"/>
                <a:gd name="T3" fmla="*/ 1196 h 1192"/>
                <a:gd name="T4" fmla="*/ 584 w 969"/>
                <a:gd name="T5" fmla="*/ 1154 h 1192"/>
                <a:gd name="T6" fmla="*/ 819 w 969"/>
                <a:gd name="T7" fmla="*/ 1089 h 1192"/>
                <a:gd name="T8" fmla="*/ 939 w 969"/>
                <a:gd name="T9" fmla="*/ 1059 h 1192"/>
                <a:gd name="T10" fmla="*/ 763 w 969"/>
                <a:gd name="T11" fmla="*/ 993 h 1192"/>
                <a:gd name="T12" fmla="*/ 560 w 969"/>
                <a:gd name="T13" fmla="*/ 957 h 1192"/>
                <a:gd name="T14" fmla="*/ 199 w 969"/>
                <a:gd name="T15" fmla="*/ 975 h 1192"/>
                <a:gd name="T16" fmla="*/ 301 w 969"/>
                <a:gd name="T17" fmla="*/ 896 h 1192"/>
                <a:gd name="T18" fmla="*/ 500 w 969"/>
                <a:gd name="T19" fmla="*/ 805 h 1192"/>
                <a:gd name="T20" fmla="*/ 698 w 969"/>
                <a:gd name="T21" fmla="*/ 673 h 1192"/>
                <a:gd name="T22" fmla="*/ 704 w 969"/>
                <a:gd name="T23" fmla="*/ 673 h 1192"/>
                <a:gd name="T24" fmla="*/ 716 w 969"/>
                <a:gd name="T25" fmla="*/ 667 h 1192"/>
                <a:gd name="T26" fmla="*/ 757 w 969"/>
                <a:gd name="T27" fmla="*/ 649 h 1192"/>
                <a:gd name="T28" fmla="*/ 781 w 969"/>
                <a:gd name="T29" fmla="*/ 643 h 1192"/>
                <a:gd name="T30" fmla="*/ 793 w 969"/>
                <a:gd name="T31" fmla="*/ 631 h 1192"/>
                <a:gd name="T32" fmla="*/ 799 w 969"/>
                <a:gd name="T33" fmla="*/ 619 h 1192"/>
                <a:gd name="T34" fmla="*/ 793 w 969"/>
                <a:gd name="T35" fmla="*/ 613 h 1192"/>
                <a:gd name="T36" fmla="*/ 787 w 969"/>
                <a:gd name="T37" fmla="*/ 601 h 1192"/>
                <a:gd name="T38" fmla="*/ 787 w 969"/>
                <a:gd name="T39" fmla="*/ 577 h 1192"/>
                <a:gd name="T40" fmla="*/ 799 w 969"/>
                <a:gd name="T41" fmla="*/ 547 h 1192"/>
                <a:gd name="T42" fmla="*/ 812 w 969"/>
                <a:gd name="T43" fmla="*/ 517 h 1192"/>
                <a:gd name="T44" fmla="*/ 831 w 969"/>
                <a:gd name="T45" fmla="*/ 487 h 1192"/>
                <a:gd name="T46" fmla="*/ 843 w 969"/>
                <a:gd name="T47" fmla="*/ 457 h 1192"/>
                <a:gd name="T48" fmla="*/ 849 w 969"/>
                <a:gd name="T49" fmla="*/ 439 h 1192"/>
                <a:gd name="T50" fmla="*/ 855 w 969"/>
                <a:gd name="T51" fmla="*/ 433 h 1192"/>
                <a:gd name="T52" fmla="*/ 855 w 969"/>
                <a:gd name="T53" fmla="*/ 349 h 1192"/>
                <a:gd name="T54" fmla="*/ 855 w 969"/>
                <a:gd name="T55" fmla="*/ 343 h 1192"/>
                <a:gd name="T56" fmla="*/ 861 w 969"/>
                <a:gd name="T57" fmla="*/ 337 h 1192"/>
                <a:gd name="T58" fmla="*/ 879 w 969"/>
                <a:gd name="T59" fmla="*/ 307 h 1192"/>
                <a:gd name="T60" fmla="*/ 891 w 969"/>
                <a:gd name="T61" fmla="*/ 269 h 1192"/>
                <a:gd name="T62" fmla="*/ 903 w 969"/>
                <a:gd name="T63" fmla="*/ 239 h 1192"/>
                <a:gd name="T64" fmla="*/ 909 w 969"/>
                <a:gd name="T65" fmla="*/ 227 h 1192"/>
                <a:gd name="T66" fmla="*/ 915 w 969"/>
                <a:gd name="T67" fmla="*/ 215 h 1192"/>
                <a:gd name="T68" fmla="*/ 933 w 969"/>
                <a:gd name="T69" fmla="*/ 173 h 1192"/>
                <a:gd name="T70" fmla="*/ 951 w 969"/>
                <a:gd name="T71" fmla="*/ 137 h 1192"/>
                <a:gd name="T72" fmla="*/ 957 w 969"/>
                <a:gd name="T73" fmla="*/ 125 h 1192"/>
                <a:gd name="T74" fmla="*/ 957 w 969"/>
                <a:gd name="T75" fmla="*/ 119 h 1192"/>
                <a:gd name="T76" fmla="*/ 975 w 969"/>
                <a:gd name="T77" fmla="*/ 0 h 1192"/>
                <a:gd name="T78" fmla="*/ 951 w 969"/>
                <a:gd name="T79" fmla="*/ 47 h 1192"/>
                <a:gd name="T80" fmla="*/ 787 w 969"/>
                <a:gd name="T81" fmla="*/ 113 h 1192"/>
                <a:gd name="T82" fmla="*/ 710 w 969"/>
                <a:gd name="T83" fmla="*/ 161 h 1192"/>
                <a:gd name="T84" fmla="*/ 462 w 969"/>
                <a:gd name="T85" fmla="*/ 233 h 1192"/>
                <a:gd name="T86" fmla="*/ 283 w 969"/>
                <a:gd name="T87" fmla="*/ 287 h 1192"/>
                <a:gd name="T88" fmla="*/ 175 w 969"/>
                <a:gd name="T89" fmla="*/ 293 h 1192"/>
                <a:gd name="T90" fmla="*/ 12 w 969"/>
                <a:gd name="T91" fmla="*/ 487 h 1192"/>
                <a:gd name="T92" fmla="*/ 0 w 969"/>
                <a:gd name="T93" fmla="*/ 511 h 1192"/>
                <a:gd name="T94" fmla="*/ 0 w 969"/>
                <a:gd name="T95" fmla="*/ 1190 h 1192"/>
                <a:gd name="T96" fmla="*/ 96 w 969"/>
                <a:gd name="T97" fmla="*/ 1184 h 1192"/>
                <a:gd name="T98" fmla="*/ 325 w 969"/>
                <a:gd name="T99" fmla="*/ 1190 h 1192"/>
                <a:gd name="T100" fmla="*/ 325 w 969"/>
                <a:gd name="T101" fmla="*/ 1190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Freeform 6">
              <a:extLst>
                <a:ext uri="{FF2B5EF4-FFF2-40B4-BE49-F238E27FC236}">
                  <a16:creationId xmlns:a16="http://schemas.microsoft.com/office/drawing/2014/main" id="{00DA1BB4-C80D-4CCA-8AC5-EA22E45B2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8" y="1"/>
              <a:ext cx="2569" cy="2265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3 h 2266"/>
                <a:gd name="T14" fmla="*/ 361 w 2570"/>
                <a:gd name="T15" fmla="*/ 1254 h 2266"/>
                <a:gd name="T16" fmla="*/ 444 w 2570"/>
                <a:gd name="T17" fmla="*/ 1314 h 2266"/>
                <a:gd name="T18" fmla="*/ 697 w 2570"/>
                <a:gd name="T19" fmla="*/ 1398 h 2266"/>
                <a:gd name="T20" fmla="*/ 1026 w 2570"/>
                <a:gd name="T21" fmla="*/ 1344 h 2266"/>
                <a:gd name="T22" fmla="*/ 991 w 2570"/>
                <a:gd name="T23" fmla="*/ 1410 h 2266"/>
                <a:gd name="T24" fmla="*/ 804 w 2570"/>
                <a:gd name="T25" fmla="*/ 1572 h 2266"/>
                <a:gd name="T26" fmla="*/ 726 w 2570"/>
                <a:gd name="T27" fmla="*/ 1716 h 2266"/>
                <a:gd name="T28" fmla="*/ 768 w 2570"/>
                <a:gd name="T29" fmla="*/ 1740 h 2266"/>
                <a:gd name="T30" fmla="*/ 865 w 2570"/>
                <a:gd name="T31" fmla="*/ 1691 h 2266"/>
                <a:gd name="T32" fmla="*/ 991 w 2570"/>
                <a:gd name="T33" fmla="*/ 1697 h 2266"/>
                <a:gd name="T34" fmla="*/ 1135 w 2570"/>
                <a:gd name="T35" fmla="*/ 1625 h 2266"/>
                <a:gd name="T36" fmla="*/ 1183 w 2570"/>
                <a:gd name="T37" fmla="*/ 1667 h 2266"/>
                <a:gd name="T38" fmla="*/ 1397 w 2570"/>
                <a:gd name="T39" fmla="*/ 1434 h 2266"/>
                <a:gd name="T40" fmla="*/ 1613 w 2570"/>
                <a:gd name="T41" fmla="*/ 1332 h 2266"/>
                <a:gd name="T42" fmla="*/ 1643 w 2570"/>
                <a:gd name="T43" fmla="*/ 1368 h 2266"/>
                <a:gd name="T44" fmla="*/ 1679 w 2570"/>
                <a:gd name="T45" fmla="*/ 1428 h 2266"/>
                <a:gd name="T46" fmla="*/ 1697 w 2570"/>
                <a:gd name="T47" fmla="*/ 1464 h 2266"/>
                <a:gd name="T48" fmla="*/ 1745 w 2570"/>
                <a:gd name="T49" fmla="*/ 1548 h 2266"/>
                <a:gd name="T50" fmla="*/ 1770 w 2570"/>
                <a:gd name="T51" fmla="*/ 1584 h 2266"/>
                <a:gd name="T52" fmla="*/ 2122 w 2570"/>
                <a:gd name="T53" fmla="*/ 2246 h 2266"/>
                <a:gd name="T54" fmla="*/ 1691 w 2570"/>
                <a:gd name="T55" fmla="*/ 1320 h 2266"/>
                <a:gd name="T56" fmla="*/ 1859 w 2570"/>
                <a:gd name="T57" fmla="*/ 1163 h 2266"/>
                <a:gd name="T58" fmla="*/ 2171 w 2570"/>
                <a:gd name="T59" fmla="*/ 1099 h 2266"/>
                <a:gd name="T60" fmla="*/ 2388 w 2570"/>
                <a:gd name="T61" fmla="*/ 1009 h 2266"/>
                <a:gd name="T62" fmla="*/ 2568 w 2570"/>
                <a:gd name="T63" fmla="*/ 805 h 2266"/>
                <a:gd name="T64" fmla="*/ 2340 w 2570"/>
                <a:gd name="T65" fmla="*/ 781 h 2266"/>
                <a:gd name="T66" fmla="*/ 2112 w 2570"/>
                <a:gd name="T67" fmla="*/ 763 h 2266"/>
                <a:gd name="T68" fmla="*/ 2406 w 2570"/>
                <a:gd name="T69" fmla="*/ 433 h 2266"/>
                <a:gd name="T70" fmla="*/ 2424 w 2570"/>
                <a:gd name="T71" fmla="*/ 421 h 2266"/>
                <a:gd name="T72" fmla="*/ 2472 w 2570"/>
                <a:gd name="T73" fmla="*/ 379 h 2266"/>
                <a:gd name="T74" fmla="*/ 2490 w 2570"/>
                <a:gd name="T75" fmla="*/ 355 h 2266"/>
                <a:gd name="T76" fmla="*/ 2472 w 2570"/>
                <a:gd name="T77" fmla="*/ 337 h 2266"/>
                <a:gd name="T78" fmla="*/ 2472 w 2570"/>
                <a:gd name="T79" fmla="*/ 271 h 2266"/>
                <a:gd name="T80" fmla="*/ 2490 w 2570"/>
                <a:gd name="T81" fmla="*/ 192 h 2266"/>
                <a:gd name="T82" fmla="*/ 2502 w 2570"/>
                <a:gd name="T83" fmla="*/ 132 h 2266"/>
                <a:gd name="T84" fmla="*/ 2490 w 2570"/>
                <a:gd name="T85" fmla="*/ 36 h 2266"/>
                <a:gd name="T86" fmla="*/ 2490 w 2570"/>
                <a:gd name="T87" fmla="*/ 24 h 2266"/>
                <a:gd name="T88" fmla="*/ 2100 w 2570"/>
                <a:gd name="T89" fmla="*/ 0 h 2266"/>
                <a:gd name="T90" fmla="*/ 1907 w 2570"/>
                <a:gd name="T91" fmla="*/ 90 h 2266"/>
                <a:gd name="T92" fmla="*/ 1745 w 2570"/>
                <a:gd name="T93" fmla="*/ 535 h 2266"/>
                <a:gd name="T94" fmla="*/ 1709 w 2570"/>
                <a:gd name="T95" fmla="*/ 469 h 2266"/>
                <a:gd name="T96" fmla="*/ 1631 w 2570"/>
                <a:gd name="T97" fmla="*/ 144 h 2266"/>
                <a:gd name="T98" fmla="*/ 1577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Freeform 7">
              <a:extLst>
                <a:ext uri="{FF2B5EF4-FFF2-40B4-BE49-F238E27FC236}">
                  <a16:creationId xmlns:a16="http://schemas.microsoft.com/office/drawing/2014/main" id="{CC7A7F2C-10E4-48B8-9DD5-B9DE739A7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" y="1"/>
              <a:ext cx="2184" cy="1507"/>
            </a:xfrm>
            <a:custGeom>
              <a:avLst/>
              <a:gdLst>
                <a:gd name="T0" fmla="*/ 1042 w 2176"/>
                <a:gd name="T1" fmla="*/ 769 h 1505"/>
                <a:gd name="T2" fmla="*/ 1198 w 2176"/>
                <a:gd name="T3" fmla="*/ 1239 h 1505"/>
                <a:gd name="T4" fmla="*/ 964 w 2176"/>
                <a:gd name="T5" fmla="*/ 1197 h 1505"/>
                <a:gd name="T6" fmla="*/ 729 w 2176"/>
                <a:gd name="T7" fmla="*/ 1129 h 1505"/>
                <a:gd name="T8" fmla="*/ 446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500 w 2176"/>
                <a:gd name="T15" fmla="*/ 1137 h 1505"/>
                <a:gd name="T16" fmla="*/ 783 w 2176"/>
                <a:gd name="T17" fmla="*/ 1191 h 1505"/>
                <a:gd name="T18" fmla="*/ 1138 w 2176"/>
                <a:gd name="T19" fmla="*/ 1305 h 1505"/>
                <a:gd name="T20" fmla="*/ 1078 w 2176"/>
                <a:gd name="T21" fmla="*/ 1323 h 1505"/>
                <a:gd name="T22" fmla="*/ 717 w 2176"/>
                <a:gd name="T23" fmla="*/ 1509 h 1505"/>
                <a:gd name="T24" fmla="*/ 771 w 2176"/>
                <a:gd name="T25" fmla="*/ 1485 h 1505"/>
                <a:gd name="T26" fmla="*/ 867 w 2176"/>
                <a:gd name="T27" fmla="*/ 1443 h 1505"/>
                <a:gd name="T28" fmla="*/ 1030 w 2176"/>
                <a:gd name="T29" fmla="*/ 1359 h 1505"/>
                <a:gd name="T30" fmla="*/ 1222 w 2176"/>
                <a:gd name="T31" fmla="*/ 1299 h 1505"/>
                <a:gd name="T32" fmla="*/ 1277 w 2176"/>
                <a:gd name="T33" fmla="*/ 1227 h 1505"/>
                <a:gd name="T34" fmla="*/ 1644 w 2176"/>
                <a:gd name="T35" fmla="*/ 1045 h 1505"/>
                <a:gd name="T36" fmla="*/ 1945 w 2176"/>
                <a:gd name="T37" fmla="*/ 955 h 1505"/>
                <a:gd name="T38" fmla="*/ 2192 w 2176"/>
                <a:gd name="T39" fmla="*/ 823 h 1505"/>
                <a:gd name="T40" fmla="*/ 1975 w 2176"/>
                <a:gd name="T41" fmla="*/ 913 h 1505"/>
                <a:gd name="T42" fmla="*/ 1668 w 2176"/>
                <a:gd name="T43" fmla="*/ 991 h 1505"/>
                <a:gd name="T44" fmla="*/ 1349 w 2176"/>
                <a:gd name="T45" fmla="*/ 1155 h 1505"/>
                <a:gd name="T46" fmla="*/ 1513 w 2176"/>
                <a:gd name="T47" fmla="*/ 907 h 1505"/>
                <a:gd name="T48" fmla="*/ 1632 w 2176"/>
                <a:gd name="T49" fmla="*/ 547 h 1505"/>
                <a:gd name="T50" fmla="*/ 1752 w 2176"/>
                <a:gd name="T51" fmla="*/ 372 h 1505"/>
                <a:gd name="T52" fmla="*/ 1993 w 2176"/>
                <a:gd name="T53" fmla="*/ 60 h 1505"/>
                <a:gd name="T54" fmla="*/ 2017 w 2176"/>
                <a:gd name="T55" fmla="*/ 0 h 1505"/>
                <a:gd name="T56" fmla="*/ 1987 w 2176"/>
                <a:gd name="T57" fmla="*/ 0 h 1505"/>
                <a:gd name="T58" fmla="*/ 1608 w 2176"/>
                <a:gd name="T59" fmla="*/ 482 h 1505"/>
                <a:gd name="T60" fmla="*/ 1487 w 2176"/>
                <a:gd name="T61" fmla="*/ 889 h 1505"/>
                <a:gd name="T62" fmla="*/ 1265 w 2176"/>
                <a:gd name="T63" fmla="*/ 1179 h 1505"/>
                <a:gd name="T64" fmla="*/ 1138 w 2176"/>
                <a:gd name="T65" fmla="*/ 907 h 1505"/>
                <a:gd name="T66" fmla="*/ 1018 w 2176"/>
                <a:gd name="T67" fmla="*/ 542 h 1505"/>
                <a:gd name="T68" fmla="*/ 891 w 2176"/>
                <a:gd name="T69" fmla="*/ 222 h 1505"/>
                <a:gd name="T70" fmla="*/ 795 w 2176"/>
                <a:gd name="T71" fmla="*/ 0 h 1505"/>
                <a:gd name="T72" fmla="*/ 759 w 2176"/>
                <a:gd name="T73" fmla="*/ 0 h 1505"/>
                <a:gd name="T74" fmla="*/ 909 w 2176"/>
                <a:gd name="T75" fmla="*/ 354 h 1505"/>
                <a:gd name="T76" fmla="*/ 1042 w 2176"/>
                <a:gd name="T77" fmla="*/ 769 h 1505"/>
                <a:gd name="T78" fmla="*/ 1042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Freeform 8">
              <a:extLst>
                <a:ext uri="{FF2B5EF4-FFF2-40B4-BE49-F238E27FC236}">
                  <a16:creationId xmlns:a16="http://schemas.microsoft.com/office/drawing/2014/main" id="{51605C84-6E8A-4849-AF16-679BBE357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49"/>
              <a:ext cx="815" cy="805"/>
            </a:xfrm>
            <a:custGeom>
              <a:avLst/>
              <a:gdLst>
                <a:gd name="T0" fmla="*/ 161 w 813"/>
                <a:gd name="T1" fmla="*/ 566 h 804"/>
                <a:gd name="T2" fmla="*/ 331 w 813"/>
                <a:gd name="T3" fmla="*/ 440 h 804"/>
                <a:gd name="T4" fmla="*/ 650 w 813"/>
                <a:gd name="T5" fmla="*/ 216 h 804"/>
                <a:gd name="T6" fmla="*/ 817 w 813"/>
                <a:gd name="T7" fmla="*/ 0 h 804"/>
                <a:gd name="T8" fmla="*/ 680 w 813"/>
                <a:gd name="T9" fmla="*/ 150 h 804"/>
                <a:gd name="T10" fmla="*/ 144 w 813"/>
                <a:gd name="T11" fmla="*/ 506 h 804"/>
                <a:gd name="T12" fmla="*/ 0 w 813"/>
                <a:gd name="T13" fmla="*/ 734 h 804"/>
                <a:gd name="T14" fmla="*/ 0 w 813"/>
                <a:gd name="T15" fmla="*/ 806 h 804"/>
                <a:gd name="T16" fmla="*/ 161 w 813"/>
                <a:gd name="T17" fmla="*/ 566 h 804"/>
                <a:gd name="T18" fmla="*/ 161 w 813"/>
                <a:gd name="T19" fmla="*/ 566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1" name="Freeform 9">
              <a:extLst>
                <a:ext uri="{FF2B5EF4-FFF2-40B4-BE49-F238E27FC236}">
                  <a16:creationId xmlns:a16="http://schemas.microsoft.com/office/drawing/2014/main" id="{81B49F6A-8A94-47C4-90D6-60A64343D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45"/>
              <a:ext cx="761" cy="106"/>
            </a:xfrm>
            <a:custGeom>
              <a:avLst/>
              <a:gdLst>
                <a:gd name="T0" fmla="*/ 462 w 759"/>
                <a:gd name="T1" fmla="*/ 64 h 107"/>
                <a:gd name="T2" fmla="*/ 763 w 759"/>
                <a:gd name="T3" fmla="*/ 0 h 107"/>
                <a:gd name="T4" fmla="*/ 498 w 759"/>
                <a:gd name="T5" fmla="*/ 36 h 107"/>
                <a:gd name="T6" fmla="*/ 138 w 759"/>
                <a:gd name="T7" fmla="*/ 48 h 107"/>
                <a:gd name="T8" fmla="*/ 0 w 759"/>
                <a:gd name="T9" fmla="*/ 76 h 107"/>
                <a:gd name="T10" fmla="*/ 0 w 759"/>
                <a:gd name="T11" fmla="*/ 105 h 107"/>
                <a:gd name="T12" fmla="*/ 96 w 759"/>
                <a:gd name="T13" fmla="*/ 87 h 107"/>
                <a:gd name="T14" fmla="*/ 462 w 759"/>
                <a:gd name="T15" fmla="*/ 64 h 107"/>
                <a:gd name="T16" fmla="*/ 462 w 759"/>
                <a:gd name="T17" fmla="*/ 64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Freeform 10">
              <a:extLst>
                <a:ext uri="{FF2B5EF4-FFF2-40B4-BE49-F238E27FC236}">
                  <a16:creationId xmlns:a16="http://schemas.microsoft.com/office/drawing/2014/main" id="{FB79F38D-8688-4F32-9F68-75022E899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" y="3431"/>
              <a:ext cx="3181" cy="744"/>
            </a:xfrm>
            <a:custGeom>
              <a:avLst/>
              <a:gdLst>
                <a:gd name="T0" fmla="*/ 1397 w 3169"/>
                <a:gd name="T1" fmla="*/ 239 h 743"/>
                <a:gd name="T2" fmla="*/ 1748 w 3169"/>
                <a:gd name="T3" fmla="*/ 233 h 743"/>
                <a:gd name="T4" fmla="*/ 2103 w 3169"/>
                <a:gd name="T5" fmla="*/ 251 h 743"/>
                <a:gd name="T6" fmla="*/ 2524 w 3169"/>
                <a:gd name="T7" fmla="*/ 233 h 743"/>
                <a:gd name="T8" fmla="*/ 3193 w 3169"/>
                <a:gd name="T9" fmla="*/ 204 h 743"/>
                <a:gd name="T10" fmla="*/ 3139 w 3169"/>
                <a:gd name="T11" fmla="*/ 186 h 743"/>
                <a:gd name="T12" fmla="*/ 2440 w 3169"/>
                <a:gd name="T13" fmla="*/ 221 h 743"/>
                <a:gd name="T14" fmla="*/ 2019 w 3169"/>
                <a:gd name="T15" fmla="*/ 221 h 743"/>
                <a:gd name="T16" fmla="*/ 1471 w 3169"/>
                <a:gd name="T17" fmla="*/ 186 h 743"/>
                <a:gd name="T18" fmla="*/ 1555 w 3169"/>
                <a:gd name="T19" fmla="*/ 168 h 743"/>
                <a:gd name="T20" fmla="*/ 2055 w 3169"/>
                <a:gd name="T21" fmla="*/ 0 h 743"/>
                <a:gd name="T22" fmla="*/ 1975 w 3169"/>
                <a:gd name="T23" fmla="*/ 24 h 743"/>
                <a:gd name="T24" fmla="*/ 1850 w 3169"/>
                <a:gd name="T25" fmla="*/ 66 h 743"/>
                <a:gd name="T26" fmla="*/ 1614 w 3169"/>
                <a:gd name="T27" fmla="*/ 138 h 743"/>
                <a:gd name="T28" fmla="*/ 1349 w 3169"/>
                <a:gd name="T29" fmla="*/ 198 h 743"/>
                <a:gd name="T30" fmla="*/ 1278 w 3169"/>
                <a:gd name="T31" fmla="*/ 251 h 743"/>
                <a:gd name="T32" fmla="*/ 771 w 3169"/>
                <a:gd name="T33" fmla="*/ 415 h 743"/>
                <a:gd name="T34" fmla="*/ 337 w 3169"/>
                <a:gd name="T35" fmla="*/ 505 h 743"/>
                <a:gd name="T36" fmla="*/ 0 w 3169"/>
                <a:gd name="T37" fmla="*/ 619 h 743"/>
                <a:gd name="T38" fmla="*/ 301 w 3169"/>
                <a:gd name="T39" fmla="*/ 541 h 743"/>
                <a:gd name="T40" fmla="*/ 741 w 3169"/>
                <a:gd name="T41" fmla="*/ 451 h 743"/>
                <a:gd name="T42" fmla="*/ 1186 w 3169"/>
                <a:gd name="T43" fmla="*/ 311 h 743"/>
                <a:gd name="T44" fmla="*/ 989 w 3169"/>
                <a:gd name="T45" fmla="*/ 493 h 743"/>
                <a:gd name="T46" fmla="*/ 873 w 3169"/>
                <a:gd name="T47" fmla="*/ 745 h 743"/>
                <a:gd name="T48" fmla="*/ 867 w 3169"/>
                <a:gd name="T49" fmla="*/ 745 h 743"/>
                <a:gd name="T50" fmla="*/ 941 w 3169"/>
                <a:gd name="T51" fmla="*/ 745 h 743"/>
                <a:gd name="T52" fmla="*/ 1030 w 3169"/>
                <a:gd name="T53" fmla="*/ 499 h 743"/>
                <a:gd name="T54" fmla="*/ 1307 w 3169"/>
                <a:gd name="T55" fmla="*/ 281 h 743"/>
                <a:gd name="T56" fmla="*/ 1543 w 3169"/>
                <a:gd name="T57" fmla="*/ 451 h 743"/>
                <a:gd name="T58" fmla="*/ 1784 w 3169"/>
                <a:gd name="T59" fmla="*/ 679 h 743"/>
                <a:gd name="T60" fmla="*/ 1868 w 3169"/>
                <a:gd name="T61" fmla="*/ 745 h 743"/>
                <a:gd name="T62" fmla="*/ 1933 w 3169"/>
                <a:gd name="T63" fmla="*/ 745 h 743"/>
                <a:gd name="T64" fmla="*/ 1704 w 3169"/>
                <a:gd name="T65" fmla="*/ 529 h 743"/>
                <a:gd name="T66" fmla="*/ 1397 w 3169"/>
                <a:gd name="T67" fmla="*/ 239 h 743"/>
                <a:gd name="T68" fmla="*/ 139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Rectangle 11">
              <a:extLst>
                <a:ext uri="{FF2B5EF4-FFF2-40B4-BE49-F238E27FC236}">
                  <a16:creationId xmlns:a16="http://schemas.microsoft.com/office/drawing/2014/main" id="{DEE9D267-6BD5-459B-AD01-244B00B47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27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4114" name="Rectangle 12">
              <a:extLst>
                <a:ext uri="{FF2B5EF4-FFF2-40B4-BE49-F238E27FC236}">
                  <a16:creationId xmlns:a16="http://schemas.microsoft.com/office/drawing/2014/main" id="{408CFF97-173C-4502-BF56-BCD8C589B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131"/>
              <a:ext cx="0" cy="0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4115" name="Freeform 13">
              <a:extLst>
                <a:ext uri="{FF2B5EF4-FFF2-40B4-BE49-F238E27FC236}">
                  <a16:creationId xmlns:a16="http://schemas.microsoft.com/office/drawing/2014/main" id="{BF08DAC5-5DC3-4304-A6A8-E2F76F82E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287"/>
            </a:xfrm>
            <a:custGeom>
              <a:avLst/>
              <a:gdLst>
                <a:gd name="T0" fmla="*/ 5778 w 5740"/>
                <a:gd name="T1" fmla="*/ 286 h 288"/>
                <a:gd name="T2" fmla="*/ 0 w 5740"/>
                <a:gd name="T3" fmla="*/ 286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286 h 288"/>
                <a:gd name="T10" fmla="*/ 5778 w 5740"/>
                <a:gd name="T11" fmla="*/ 286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" name="Freeform 14">
              <a:extLst>
                <a:ext uri="{FF2B5EF4-FFF2-40B4-BE49-F238E27FC236}">
                  <a16:creationId xmlns:a16="http://schemas.microsoft.com/office/drawing/2014/main" id="{F05A8006-CE02-4152-91A3-F74B4F932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032"/>
              <a:ext cx="5759" cy="335"/>
            </a:xfrm>
            <a:custGeom>
              <a:avLst/>
              <a:gdLst>
                <a:gd name="T0" fmla="*/ 5778 w 5740"/>
                <a:gd name="T1" fmla="*/ 390 h 288"/>
                <a:gd name="T2" fmla="*/ 0 w 5740"/>
                <a:gd name="T3" fmla="*/ 390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390 h 288"/>
                <a:gd name="T10" fmla="*/ 5778 w 5740"/>
                <a:gd name="T11" fmla="*/ 390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993300"/>
                </a:gs>
                <a:gs pos="100000">
                  <a:srgbClr val="4617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" name="Freeform 15">
              <a:extLst>
                <a:ext uri="{FF2B5EF4-FFF2-40B4-BE49-F238E27FC236}">
                  <a16:creationId xmlns:a16="http://schemas.microsoft.com/office/drawing/2014/main" id="{94BDFAA6-F8F4-4E8F-9F19-122B08957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9" cy="287"/>
            </a:xfrm>
            <a:custGeom>
              <a:avLst/>
              <a:gdLst>
                <a:gd name="T0" fmla="*/ 5778 w 5740"/>
                <a:gd name="T1" fmla="*/ 286 h 288"/>
                <a:gd name="T2" fmla="*/ 0 w 5740"/>
                <a:gd name="T3" fmla="*/ 286 h 288"/>
                <a:gd name="T4" fmla="*/ 0 w 5740"/>
                <a:gd name="T5" fmla="*/ 0 h 288"/>
                <a:gd name="T6" fmla="*/ 5778 w 5740"/>
                <a:gd name="T7" fmla="*/ 0 h 288"/>
                <a:gd name="T8" fmla="*/ 5778 w 5740"/>
                <a:gd name="T9" fmla="*/ 286 h 288"/>
                <a:gd name="T10" fmla="*/ 5778 w 5740"/>
                <a:gd name="T11" fmla="*/ 286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rgbClr val="683501"/>
                </a:gs>
                <a:gs pos="100000">
                  <a:srgbClr val="BB5F03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" name="Freeform 16">
              <a:extLst>
                <a:ext uri="{FF2B5EF4-FFF2-40B4-BE49-F238E27FC236}">
                  <a16:creationId xmlns:a16="http://schemas.microsoft.com/office/drawing/2014/main" id="{7919F062-CA10-4B90-9E1F-86155B10F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229"/>
              <a:ext cx="3187" cy="2023"/>
            </a:xfrm>
            <a:custGeom>
              <a:avLst/>
              <a:gdLst>
                <a:gd name="T0" fmla="*/ 871 w 3188"/>
                <a:gd name="T1" fmla="*/ 1421 h 2024"/>
                <a:gd name="T2" fmla="*/ 907 w 3188"/>
                <a:gd name="T3" fmla="*/ 1391 h 2024"/>
                <a:gd name="T4" fmla="*/ 991 w 3188"/>
                <a:gd name="T5" fmla="*/ 1318 h 2024"/>
                <a:gd name="T6" fmla="*/ 1033 w 3188"/>
                <a:gd name="T7" fmla="*/ 1295 h 2024"/>
                <a:gd name="T8" fmla="*/ 1086 w 3188"/>
                <a:gd name="T9" fmla="*/ 1247 h 2024"/>
                <a:gd name="T10" fmla="*/ 1123 w 3188"/>
                <a:gd name="T11" fmla="*/ 1217 h 2024"/>
                <a:gd name="T12" fmla="*/ 1057 w 3188"/>
                <a:gd name="T13" fmla="*/ 1151 h 2024"/>
                <a:gd name="T14" fmla="*/ 877 w 3188"/>
                <a:gd name="T15" fmla="*/ 1019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3 w 3188"/>
                <a:gd name="T45" fmla="*/ 365 h 2024"/>
                <a:gd name="T46" fmla="*/ 2243 w 3188"/>
                <a:gd name="T47" fmla="*/ 150 h 2024"/>
                <a:gd name="T48" fmla="*/ 2616 w 3188"/>
                <a:gd name="T49" fmla="*/ 180 h 2024"/>
                <a:gd name="T50" fmla="*/ 3048 w 3188"/>
                <a:gd name="T51" fmla="*/ 150 h 2024"/>
                <a:gd name="T52" fmla="*/ 3138 w 3188"/>
                <a:gd name="T53" fmla="*/ 210 h 2024"/>
                <a:gd name="T54" fmla="*/ 2988 w 3188"/>
                <a:gd name="T55" fmla="*/ 210 h 2024"/>
                <a:gd name="T56" fmla="*/ 2832 w 3188"/>
                <a:gd name="T57" fmla="*/ 377 h 2024"/>
                <a:gd name="T58" fmla="*/ 2700 w 3188"/>
                <a:gd name="T59" fmla="*/ 648 h 2024"/>
                <a:gd name="T60" fmla="*/ 2580 w 3188"/>
                <a:gd name="T61" fmla="*/ 828 h 2024"/>
                <a:gd name="T62" fmla="*/ 2232 w 3188"/>
                <a:gd name="T63" fmla="*/ 1009 h 2024"/>
                <a:gd name="T64" fmla="*/ 1961 w 3188"/>
                <a:gd name="T65" fmla="*/ 1073 h 2024"/>
                <a:gd name="T66" fmla="*/ 2255 w 3188"/>
                <a:gd name="T67" fmla="*/ 1109 h 2024"/>
                <a:gd name="T68" fmla="*/ 2598 w 3188"/>
                <a:gd name="T69" fmla="*/ 1205 h 2024"/>
                <a:gd name="T70" fmla="*/ 2892 w 3188"/>
                <a:gd name="T71" fmla="*/ 1439 h 2024"/>
                <a:gd name="T72" fmla="*/ 3120 w 3188"/>
                <a:gd name="T73" fmla="*/ 1553 h 2024"/>
                <a:gd name="T74" fmla="*/ 3030 w 3188"/>
                <a:gd name="T75" fmla="*/ 1583 h 2024"/>
                <a:gd name="T76" fmla="*/ 3006 w 3188"/>
                <a:gd name="T77" fmla="*/ 1589 h 2024"/>
                <a:gd name="T78" fmla="*/ 2958 w 3188"/>
                <a:gd name="T79" fmla="*/ 1595 h 2024"/>
                <a:gd name="T80" fmla="*/ 2880 w 3188"/>
                <a:gd name="T81" fmla="*/ 1607 h 2024"/>
                <a:gd name="T82" fmla="*/ 2844 w 3188"/>
                <a:gd name="T83" fmla="*/ 1607 h 2024"/>
                <a:gd name="T84" fmla="*/ 2772 w 3188"/>
                <a:gd name="T85" fmla="*/ 1613 h 2024"/>
                <a:gd name="T86" fmla="*/ 2724 w 3188"/>
                <a:gd name="T87" fmla="*/ 1619 h 2024"/>
                <a:gd name="T88" fmla="*/ 2706 w 3188"/>
                <a:gd name="T89" fmla="*/ 1619 h 2024"/>
                <a:gd name="T90" fmla="*/ 2592 w 3188"/>
                <a:gd name="T91" fmla="*/ 1655 h 2024"/>
                <a:gd name="T92" fmla="*/ 2531 w 3188"/>
                <a:gd name="T93" fmla="*/ 1661 h 2024"/>
                <a:gd name="T94" fmla="*/ 2442 w 3188"/>
                <a:gd name="T95" fmla="*/ 1673 h 2024"/>
                <a:gd name="T96" fmla="*/ 2376 w 3188"/>
                <a:gd name="T97" fmla="*/ 1685 h 2024"/>
                <a:gd name="T98" fmla="*/ 2358 w 3188"/>
                <a:gd name="T99" fmla="*/ 1703 h 2024"/>
                <a:gd name="T100" fmla="*/ 2303 w 3188"/>
                <a:gd name="T101" fmla="*/ 1685 h 2024"/>
                <a:gd name="T102" fmla="*/ 2261 w 3188"/>
                <a:gd name="T103" fmla="*/ 1661 h 2024"/>
                <a:gd name="T104" fmla="*/ 2015 w 3188"/>
                <a:gd name="T105" fmla="*/ 1583 h 2024"/>
                <a:gd name="T106" fmla="*/ 1709 w 3188"/>
                <a:gd name="T107" fmla="*/ 1451 h 2024"/>
                <a:gd name="T108" fmla="*/ 1878 w 3188"/>
                <a:gd name="T109" fmla="*/ 1842 h 2024"/>
                <a:gd name="T110" fmla="*/ 1769 w 3188"/>
                <a:gd name="T111" fmla="*/ 1920 h 2024"/>
                <a:gd name="T112" fmla="*/ 1531 w 3188"/>
                <a:gd name="T113" fmla="*/ 1751 h 2024"/>
                <a:gd name="T114" fmla="*/ 1411 w 3188"/>
                <a:gd name="T115" fmla="*/ 1475 h 2024"/>
                <a:gd name="T116" fmla="*/ 1219 w 3188"/>
                <a:gd name="T117" fmla="*/ 1289 h 2024"/>
                <a:gd name="T118" fmla="*/ 127 w 3188"/>
                <a:gd name="T119" fmla="*/ 2004 h 2024"/>
                <a:gd name="T120" fmla="*/ 865 w 3188"/>
                <a:gd name="T121" fmla="*/ 1427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100000">
                  <a:srgbClr val="993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C3D99E13-27E8-4473-807A-9C431FCAC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3"/>
              <a:ext cx="2143" cy="1786"/>
            </a:xfrm>
            <a:custGeom>
              <a:avLst/>
              <a:gdLst>
                <a:gd name="T0" fmla="*/ 318 w 2144"/>
                <a:gd name="T1" fmla="*/ 1076 h 1787"/>
                <a:gd name="T2" fmla="*/ 217 w 2144"/>
                <a:gd name="T3" fmla="*/ 926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6 h 1787"/>
                <a:gd name="T12" fmla="*/ 294 w 2144"/>
                <a:gd name="T13" fmla="*/ 1004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4 h 1787"/>
                <a:gd name="T30" fmla="*/ 877 w 2144"/>
                <a:gd name="T31" fmla="*/ 784 h 1787"/>
                <a:gd name="T32" fmla="*/ 1307 w 2144"/>
                <a:gd name="T33" fmla="*/ 555 h 1787"/>
                <a:gd name="T34" fmla="*/ 1800 w 2144"/>
                <a:gd name="T35" fmla="*/ 249 h 1787"/>
                <a:gd name="T36" fmla="*/ 2094 w 2144"/>
                <a:gd name="T37" fmla="*/ 69 h 1787"/>
                <a:gd name="T38" fmla="*/ 1812 w 2144"/>
                <a:gd name="T39" fmla="*/ 279 h 1787"/>
                <a:gd name="T40" fmla="*/ 1451 w 2144"/>
                <a:gd name="T41" fmla="*/ 501 h 1787"/>
                <a:gd name="T42" fmla="*/ 1121 w 2144"/>
                <a:gd name="T43" fmla="*/ 700 h 1787"/>
                <a:gd name="T44" fmla="*/ 739 w 2144"/>
                <a:gd name="T45" fmla="*/ 896 h 1787"/>
                <a:gd name="T46" fmla="*/ 463 w 2144"/>
                <a:gd name="T47" fmla="*/ 1082 h 1787"/>
                <a:gd name="T48" fmla="*/ 817 w 2144"/>
                <a:gd name="T49" fmla="*/ 1191 h 1787"/>
                <a:gd name="T50" fmla="*/ 1283 w 2144"/>
                <a:gd name="T51" fmla="*/ 1185 h 1787"/>
                <a:gd name="T52" fmla="*/ 1914 w 2144"/>
                <a:gd name="T53" fmla="*/ 1394 h 1787"/>
                <a:gd name="T54" fmla="*/ 2142 w 2144"/>
                <a:gd name="T55" fmla="*/ 1418 h 1787"/>
                <a:gd name="T56" fmla="*/ 1812 w 2144"/>
                <a:gd name="T57" fmla="*/ 1406 h 1787"/>
                <a:gd name="T58" fmla="*/ 1433 w 2144"/>
                <a:gd name="T59" fmla="*/ 1286 h 1787"/>
                <a:gd name="T60" fmla="*/ 1217 w 2144"/>
                <a:gd name="T61" fmla="*/ 1227 h 1787"/>
                <a:gd name="T62" fmla="*/ 799 w 2144"/>
                <a:gd name="T63" fmla="*/ 1221 h 1787"/>
                <a:gd name="T64" fmla="*/ 505 w 2144"/>
                <a:gd name="T65" fmla="*/ 1143 h 1787"/>
                <a:gd name="T66" fmla="*/ 733 w 2144"/>
                <a:gd name="T67" fmla="*/ 1376 h 1787"/>
                <a:gd name="T68" fmla="*/ 877 w 2144"/>
                <a:gd name="T69" fmla="*/ 1617 h 1787"/>
                <a:gd name="T70" fmla="*/ 1009 w 2144"/>
                <a:gd name="T71" fmla="*/ 1785 h 1787"/>
                <a:gd name="T72" fmla="*/ 817 w 2144"/>
                <a:gd name="T73" fmla="*/ 1605 h 1787"/>
                <a:gd name="T74" fmla="*/ 673 w 2144"/>
                <a:gd name="T75" fmla="*/ 1370 h 1787"/>
                <a:gd name="T76" fmla="*/ 415 w 2144"/>
                <a:gd name="T77" fmla="*/ 1107 h 1787"/>
                <a:gd name="T78" fmla="*/ 318 w 2144"/>
                <a:gd name="T79" fmla="*/ 1076 h 1787"/>
                <a:gd name="T80" fmla="*/ 318 w 2144"/>
                <a:gd name="T81" fmla="*/ 1076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A9A0F120-91CF-4FD8-8DEF-7612B2B57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728"/>
              <a:ext cx="2827" cy="2365"/>
            </a:xfrm>
            <a:custGeom>
              <a:avLst/>
              <a:gdLst>
                <a:gd name="T0" fmla="*/ 1812 w 2828"/>
                <a:gd name="T1" fmla="*/ 606 h 2366"/>
                <a:gd name="T2" fmla="*/ 1613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39 h 2366"/>
                <a:gd name="T40" fmla="*/ 42 w 2828"/>
                <a:gd name="T41" fmla="*/ 1439 h 2366"/>
                <a:gd name="T42" fmla="*/ 367 w 2828"/>
                <a:gd name="T43" fmla="*/ 1583 h 2366"/>
                <a:gd name="T44" fmla="*/ 949 w 2828"/>
                <a:gd name="T45" fmla="*/ 1710 h 2366"/>
                <a:gd name="T46" fmla="*/ 1517 w 2828"/>
                <a:gd name="T47" fmla="*/ 1535 h 2366"/>
                <a:gd name="T48" fmla="*/ 1733 w 2828"/>
                <a:gd name="T49" fmla="*/ 1511 h 2366"/>
                <a:gd name="T50" fmla="*/ 1721 w 2828"/>
                <a:gd name="T51" fmla="*/ 1800 h 2366"/>
                <a:gd name="T52" fmla="*/ 2040 w 2828"/>
                <a:gd name="T53" fmla="*/ 2227 h 2366"/>
                <a:gd name="T54" fmla="*/ 2189 w 2828"/>
                <a:gd name="T55" fmla="*/ 2131 h 2366"/>
                <a:gd name="T56" fmla="*/ 2268 w 2828"/>
                <a:gd name="T57" fmla="*/ 1968 h 2366"/>
                <a:gd name="T58" fmla="*/ 2231 w 2828"/>
                <a:gd name="T59" fmla="*/ 1571 h 2366"/>
                <a:gd name="T60" fmla="*/ 2292 w 2828"/>
                <a:gd name="T61" fmla="*/ 1481 h 2366"/>
                <a:gd name="T62" fmla="*/ 2586 w 2828"/>
                <a:gd name="T63" fmla="*/ 1686 h 2366"/>
                <a:gd name="T64" fmla="*/ 2693 w 2828"/>
                <a:gd name="T65" fmla="*/ 1680 h 2366"/>
                <a:gd name="T66" fmla="*/ 2586 w 2828"/>
                <a:gd name="T67" fmla="*/ 1541 h 2366"/>
                <a:gd name="T68" fmla="*/ 2508 w 2828"/>
                <a:gd name="T69" fmla="*/ 1355 h 2366"/>
                <a:gd name="T70" fmla="*/ 2352 w 2828"/>
                <a:gd name="T71" fmla="*/ 1183 h 2366"/>
                <a:gd name="T72" fmla="*/ 2100 w 2828"/>
                <a:gd name="T73" fmla="*/ 931 h 2366"/>
                <a:gd name="T74" fmla="*/ 2135 w 2828"/>
                <a:gd name="T75" fmla="*/ 907 h 2366"/>
                <a:gd name="T76" fmla="*/ 2213 w 2828"/>
                <a:gd name="T77" fmla="*/ 871 h 2366"/>
                <a:gd name="T78" fmla="*/ 2322 w 2828"/>
                <a:gd name="T79" fmla="*/ 817 h 2366"/>
                <a:gd name="T80" fmla="*/ 2370 w 2828"/>
                <a:gd name="T81" fmla="*/ 787 h 2366"/>
                <a:gd name="T82" fmla="*/ 2076 w 2828"/>
                <a:gd name="T83" fmla="*/ 865 h 23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rgbClr val="BB5F03"/>
                </a:gs>
                <a:gs pos="50000">
                  <a:srgbClr val="993300"/>
                </a:gs>
                <a:gs pos="100000">
                  <a:srgbClr val="BB5F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Freeform 19">
              <a:extLst>
                <a:ext uri="{FF2B5EF4-FFF2-40B4-BE49-F238E27FC236}">
                  <a16:creationId xmlns:a16="http://schemas.microsoft.com/office/drawing/2014/main" id="{BC88C6DC-A009-41DB-8306-949765E70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1860"/>
              <a:ext cx="2161" cy="1933"/>
            </a:xfrm>
            <a:custGeom>
              <a:avLst/>
              <a:gdLst>
                <a:gd name="T0" fmla="*/ 1856 w 2153"/>
                <a:gd name="T1" fmla="*/ 853 h 1930"/>
                <a:gd name="T2" fmla="*/ 1951 w 2153"/>
                <a:gd name="T3" fmla="*/ 1023 h 1930"/>
                <a:gd name="T4" fmla="*/ 2067 w 2153"/>
                <a:gd name="T5" fmla="*/ 1172 h 1930"/>
                <a:gd name="T6" fmla="*/ 2133 w 2153"/>
                <a:gd name="T7" fmla="*/ 1250 h 1930"/>
                <a:gd name="T8" fmla="*/ 2169 w 2153"/>
                <a:gd name="T9" fmla="*/ 1298 h 1930"/>
                <a:gd name="T10" fmla="*/ 1903 w 2153"/>
                <a:gd name="T11" fmla="*/ 981 h 1930"/>
                <a:gd name="T12" fmla="*/ 1874 w 2153"/>
                <a:gd name="T13" fmla="*/ 931 h 1930"/>
                <a:gd name="T14" fmla="*/ 1796 w 2153"/>
                <a:gd name="T15" fmla="*/ 1244 h 1930"/>
                <a:gd name="T16" fmla="*/ 1784 w 2153"/>
                <a:gd name="T17" fmla="*/ 1490 h 1930"/>
                <a:gd name="T18" fmla="*/ 1832 w 2153"/>
                <a:gd name="T19" fmla="*/ 1912 h 1930"/>
                <a:gd name="T20" fmla="*/ 1802 w 2153"/>
                <a:gd name="T21" fmla="*/ 1936 h 1930"/>
                <a:gd name="T22" fmla="*/ 1759 w 2153"/>
                <a:gd name="T23" fmla="*/ 1538 h 1930"/>
                <a:gd name="T24" fmla="*/ 1740 w 2153"/>
                <a:gd name="T25" fmla="*/ 1292 h 1930"/>
                <a:gd name="T26" fmla="*/ 1778 w 2153"/>
                <a:gd name="T27" fmla="*/ 1089 h 1930"/>
                <a:gd name="T28" fmla="*/ 1784 w 2153"/>
                <a:gd name="T29" fmla="*/ 877 h 1930"/>
                <a:gd name="T30" fmla="*/ 1278 w 2153"/>
                <a:gd name="T31" fmla="*/ 1011 h 1930"/>
                <a:gd name="T32" fmla="*/ 831 w 2153"/>
                <a:gd name="T33" fmla="*/ 1136 h 1930"/>
                <a:gd name="T34" fmla="*/ 325 w 2153"/>
                <a:gd name="T35" fmla="*/ 1316 h 1930"/>
                <a:gd name="T36" fmla="*/ 18 w 2153"/>
                <a:gd name="T37" fmla="*/ 1424 h 1930"/>
                <a:gd name="T38" fmla="*/ 313 w 2153"/>
                <a:gd name="T39" fmla="*/ 1286 h 1930"/>
                <a:gd name="T40" fmla="*/ 688 w 2153"/>
                <a:gd name="T41" fmla="*/ 1148 h 1930"/>
                <a:gd name="T42" fmla="*/ 1030 w 2153"/>
                <a:gd name="T43" fmla="*/ 1041 h 1930"/>
                <a:gd name="T44" fmla="*/ 1421 w 2153"/>
                <a:gd name="T45" fmla="*/ 931 h 1930"/>
                <a:gd name="T46" fmla="*/ 1704 w 2153"/>
                <a:gd name="T47" fmla="*/ 817 h 1930"/>
                <a:gd name="T48" fmla="*/ 1343 w 2153"/>
                <a:gd name="T49" fmla="*/ 625 h 1930"/>
                <a:gd name="T50" fmla="*/ 867 w 2153"/>
                <a:gd name="T51" fmla="*/ 517 h 1930"/>
                <a:gd name="T52" fmla="*/ 229 w 2153"/>
                <a:gd name="T53" fmla="*/ 161 h 1930"/>
                <a:gd name="T54" fmla="*/ 0 w 2153"/>
                <a:gd name="T55" fmla="*/ 83 h 1930"/>
                <a:gd name="T56" fmla="*/ 331 w 2153"/>
                <a:gd name="T57" fmla="*/ 179 h 1930"/>
                <a:gd name="T58" fmla="*/ 718 w 2153"/>
                <a:gd name="T59" fmla="*/ 385 h 1930"/>
                <a:gd name="T60" fmla="*/ 939 w 2153"/>
                <a:gd name="T61" fmla="*/ 493 h 1930"/>
                <a:gd name="T62" fmla="*/ 1361 w 2153"/>
                <a:gd name="T63" fmla="*/ 595 h 1930"/>
                <a:gd name="T64" fmla="*/ 1662 w 2153"/>
                <a:gd name="T65" fmla="*/ 745 h 1930"/>
                <a:gd name="T66" fmla="*/ 1433 w 2153"/>
                <a:gd name="T67" fmla="*/ 463 h 1930"/>
                <a:gd name="T68" fmla="*/ 1296 w 2153"/>
                <a:gd name="T69" fmla="*/ 191 h 1930"/>
                <a:gd name="T70" fmla="*/ 1162 w 2153"/>
                <a:gd name="T71" fmla="*/ 0 h 1930"/>
                <a:gd name="T72" fmla="*/ 1349 w 2153"/>
                <a:gd name="T73" fmla="*/ 215 h 1930"/>
                <a:gd name="T74" fmla="*/ 1501 w 2153"/>
                <a:gd name="T75" fmla="*/ 487 h 1930"/>
                <a:gd name="T76" fmla="*/ 1759 w 2153"/>
                <a:gd name="T77" fmla="*/ 805 h 1930"/>
                <a:gd name="T78" fmla="*/ 1856 w 2153"/>
                <a:gd name="T79" fmla="*/ 853 h 1930"/>
                <a:gd name="T80" fmla="*/ 1856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rgbClr val="B76A03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16" name="Rectangle 20">
            <a:extLst>
              <a:ext uri="{FF2B5EF4-FFF2-40B4-BE49-F238E27FC236}">
                <a16:creationId xmlns:a16="http://schemas.microsoft.com/office/drawing/2014/main" id="{963859DC-EFF3-444E-8A33-0424EEC14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828800"/>
            <a:ext cx="7770813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4117" name="Rectangle 21">
            <a:extLst>
              <a:ext uri="{FF2B5EF4-FFF2-40B4-BE49-F238E27FC236}">
                <a16:creationId xmlns:a16="http://schemas.microsoft.com/office/drawing/2014/main" id="{A23997D3-DF41-4541-A9D6-55A0FEF92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3886200"/>
            <a:ext cx="6399213" cy="175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добавления текста щелкните мышью</a:t>
            </a:r>
          </a:p>
        </p:txBody>
      </p:sp>
      <p:sp>
        <p:nvSpPr>
          <p:cNvPr id="4118" name="Rectangle 22">
            <a:extLst>
              <a:ext uri="{FF2B5EF4-FFF2-40B4-BE49-F238E27FC236}">
                <a16:creationId xmlns:a16="http://schemas.microsoft.com/office/drawing/2014/main" id="{25C50B67-918E-42BA-B4E4-13D95EDC6CE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19" name="Rectangle 23">
            <a:extLst>
              <a:ext uri="{FF2B5EF4-FFF2-40B4-BE49-F238E27FC236}">
                <a16:creationId xmlns:a16="http://schemas.microsoft.com/office/drawing/2014/main" id="{E417E160-69C1-4528-9E2B-950063C8F68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20" name="Rectangle 24">
            <a:extLst>
              <a:ext uri="{FF2B5EF4-FFF2-40B4-BE49-F238E27FC236}">
                <a16:creationId xmlns:a16="http://schemas.microsoft.com/office/drawing/2014/main" id="{D260B610-B11E-433F-9FE8-6F50B9C0F3B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68E1DA7A-C8C5-4307-806E-D943111EBFE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5400" b="1">
          <a:solidFill>
            <a:srgbClr val="FEEC94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ea typeface="Droid Sans Fallback" charset="0"/>
          <a:cs typeface="Droid Sans Fallback" charset="0"/>
        </a:defRPr>
      </a:lvl9pPr>
    </p:titleStyle>
    <p:bodyStyle>
      <a:lvl1pPr marL="342900" indent="-342900" algn="ctr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ctr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ctr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ctr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ctr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32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28.wmf"/><Relationship Id="rId5" Type="http://schemas.openxmlformats.org/officeDocument/2006/relationships/image" Target="../media/image26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56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28.wmf"/><Relationship Id="rId5" Type="http://schemas.openxmlformats.org/officeDocument/2006/relationships/image" Target="../media/image27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69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42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0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72.bin"/><Relationship Id="rId5" Type="http://schemas.openxmlformats.org/officeDocument/2006/relationships/image" Target="../media/image26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67.bin"/><Relationship Id="rId22" Type="http://schemas.openxmlformats.org/officeDocument/2006/relationships/oleObject" Target="../embeddings/oleObject7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48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47.wmf"/><Relationship Id="rId5" Type="http://schemas.openxmlformats.org/officeDocument/2006/relationships/image" Target="../media/image45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7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54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5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8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19.wmf"/><Relationship Id="rId5" Type="http://schemas.openxmlformats.org/officeDocument/2006/relationships/image" Target="../media/image2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9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5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98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10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0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01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68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67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107.bin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6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70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112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6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74.wmf"/><Relationship Id="rId5" Type="http://schemas.openxmlformats.org/officeDocument/2006/relationships/image" Target="../media/image72.wmf"/><Relationship Id="rId10" Type="http://schemas.openxmlformats.org/officeDocument/2006/relationships/oleObject" Target="../embeddings/oleObject117.bin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20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76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125.bin"/><Relationship Id="rId4" Type="http://schemas.openxmlformats.org/officeDocument/2006/relationships/oleObject" Target="../embeddings/oleObject122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127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29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8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image" Target="../media/image86.wmf"/><Relationship Id="rId18" Type="http://schemas.openxmlformats.org/officeDocument/2006/relationships/oleObject" Target="../embeddings/oleObject138.bin"/><Relationship Id="rId3" Type="http://schemas.openxmlformats.org/officeDocument/2006/relationships/notesSlide" Target="../notesSlides/notesSlide26.xml"/><Relationship Id="rId21" Type="http://schemas.openxmlformats.org/officeDocument/2006/relationships/image" Target="../media/image90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135.bin"/><Relationship Id="rId17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7.bin"/><Relationship Id="rId20" Type="http://schemas.openxmlformats.org/officeDocument/2006/relationships/oleObject" Target="../embeddings/oleObject139.bin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.wmf"/><Relationship Id="rId5" Type="http://schemas.openxmlformats.org/officeDocument/2006/relationships/image" Target="../media/image84.wmf"/><Relationship Id="rId15" Type="http://schemas.openxmlformats.org/officeDocument/2006/relationships/image" Target="../media/image87.wmf"/><Relationship Id="rId23" Type="http://schemas.openxmlformats.org/officeDocument/2006/relationships/image" Target="../media/image91.wmf"/><Relationship Id="rId10" Type="http://schemas.openxmlformats.org/officeDocument/2006/relationships/oleObject" Target="../embeddings/oleObject134.bin"/><Relationship Id="rId19" Type="http://schemas.openxmlformats.org/officeDocument/2006/relationships/image" Target="../media/image89.wmf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4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42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0" Type="http://schemas.openxmlformats.org/officeDocument/2006/relationships/oleObject" Target="../embeddings/oleObject144.bin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9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0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3.wmf"/><Relationship Id="rId5" Type="http://schemas.openxmlformats.org/officeDocument/2006/relationships/image" Target="../media/image26.wmf"/><Relationship Id="rId15" Type="http://schemas.openxmlformats.org/officeDocument/2006/relationships/image" Target="../media/image28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B5F03"/>
            </a:gs>
            <a:gs pos="100000">
              <a:srgbClr val="99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C15426AA-414F-4638-8220-E53166534F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77800"/>
            <a:ext cx="8229600" cy="1435100"/>
          </a:xfrm>
        </p:spPr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9A62699B-871E-4698-95B3-08B5ED4315B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1" indent="-284163" eaLnBrk="1" hangingPunct="1"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/>
          </a:p>
          <a:p>
            <a:pPr lvl="1" indent="-284163" eaLnBrk="1" hangingPunct="1"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/>
          </a:p>
          <a:p>
            <a:pPr lvl="1" indent="-284163" eaLnBrk="1" hangingPunct="1"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/>
          </a:p>
          <a:p>
            <a:pPr lvl="1" indent="-284163" eaLnBrk="1" hangingPunct="1">
              <a:spcBef>
                <a:spcPts val="1200"/>
              </a:spcBef>
              <a:buClrTx/>
              <a:buSzPct val="6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4800"/>
              <a:t>Численное интегрирование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09ECA644-3316-409C-8AB3-965503CBF37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 lIns="91440" tIns="45720" rIns="91440" bIns="45720"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/>
              <a:t>Метод прямоугольников.</a:t>
            </a:r>
            <a:br>
              <a:rPr lang="ru-RU" altLang="ru-RU" sz="3800"/>
            </a:br>
            <a:r>
              <a:rPr lang="ru-RU" altLang="ru-RU" sz="3800"/>
              <a:t>Центральные суммы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7D59685-5516-4FF4-B15F-9517A6C8B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9EDBEDEC-AA10-461D-9D3A-EFD214E92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3AAB5C18-854D-4697-9EA2-CB3FD046B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2" name="Rectangle 5">
            <a:extLst>
              <a:ext uri="{FF2B5EF4-FFF2-40B4-BE49-F238E27FC236}">
                <a16:creationId xmlns:a16="http://schemas.microsoft.com/office/drawing/2014/main" id="{E18D54CB-F201-4456-8468-E99279B02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3" name="Rectangle 6">
            <a:extLst>
              <a:ext uri="{FF2B5EF4-FFF2-40B4-BE49-F238E27FC236}">
                <a16:creationId xmlns:a16="http://schemas.microsoft.com/office/drawing/2014/main" id="{ED32870D-6A0B-497C-847B-C915FBF06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4" name="Rectangle 7">
            <a:extLst>
              <a:ext uri="{FF2B5EF4-FFF2-40B4-BE49-F238E27FC236}">
                <a16:creationId xmlns:a16="http://schemas.microsoft.com/office/drawing/2014/main" id="{F225A8B9-3A3D-4554-8A86-8E46D2221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5" name="Rectangle 8">
            <a:extLst>
              <a:ext uri="{FF2B5EF4-FFF2-40B4-BE49-F238E27FC236}">
                <a16:creationId xmlns:a16="http://schemas.microsoft.com/office/drawing/2014/main" id="{A9ABA27D-397F-49E8-B77D-EF1DDB5C0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6" name="Rectangle 9">
            <a:extLst>
              <a:ext uri="{FF2B5EF4-FFF2-40B4-BE49-F238E27FC236}">
                <a16:creationId xmlns:a16="http://schemas.microsoft.com/office/drawing/2014/main" id="{77683AE1-65E9-4BAF-804B-11114BA54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4347" name="Rectangle 10">
            <a:extLst>
              <a:ext uri="{FF2B5EF4-FFF2-40B4-BE49-F238E27FC236}">
                <a16:creationId xmlns:a16="http://schemas.microsoft.com/office/drawing/2014/main" id="{E216D43C-D7A8-4904-8EBF-93B6C6559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14348" name="Group 11">
            <a:extLst>
              <a:ext uri="{FF2B5EF4-FFF2-40B4-BE49-F238E27FC236}">
                <a16:creationId xmlns:a16="http://schemas.microsoft.com/office/drawing/2014/main" id="{391D5779-A795-41A6-9947-490F5A7EDFCE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484313"/>
            <a:ext cx="8207375" cy="4608512"/>
            <a:chOff x="385" y="935"/>
            <a:chExt cx="5170" cy="2903"/>
          </a:xfrm>
        </p:grpSpPr>
        <p:sp>
          <p:nvSpPr>
            <p:cNvPr id="14349" name="Rectangle 12">
              <a:extLst>
                <a:ext uri="{FF2B5EF4-FFF2-40B4-BE49-F238E27FC236}">
                  <a16:creationId xmlns:a16="http://schemas.microsoft.com/office/drawing/2014/main" id="{8E30216C-B651-458B-A4F6-1FE4D2823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" y="2525"/>
              <a:ext cx="315" cy="1036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42998"/>
                  </a:srgbClr>
                </a:gs>
                <a:gs pos="100000">
                  <a:srgbClr val="FE32FE">
                    <a:alpha val="42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0" name="Rectangle 13">
              <a:extLst>
                <a:ext uri="{FF2B5EF4-FFF2-40B4-BE49-F238E27FC236}">
                  <a16:creationId xmlns:a16="http://schemas.microsoft.com/office/drawing/2014/main" id="{A1D523AC-987A-45B6-9E26-F08259128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1" y="2302"/>
              <a:ext cx="316" cy="1259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8000"/>
                  </a:srgbClr>
                </a:gs>
                <a:gs pos="100000">
                  <a:srgbClr val="757500">
                    <a:alpha val="50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1" name="Rectangle 14">
              <a:extLst>
                <a:ext uri="{FF2B5EF4-FFF2-40B4-BE49-F238E27FC236}">
                  <a16:creationId xmlns:a16="http://schemas.microsoft.com/office/drawing/2014/main" id="{27F925E5-1344-42AF-B4CC-A7EDEAF0D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5" y="1962"/>
              <a:ext cx="315" cy="1598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8000"/>
                  </a:srgbClr>
                </a:gs>
                <a:gs pos="100000">
                  <a:srgbClr val="757500">
                    <a:alpha val="50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2" name="Rectangle 15">
              <a:extLst>
                <a:ext uri="{FF2B5EF4-FFF2-40B4-BE49-F238E27FC236}">
                  <a16:creationId xmlns:a16="http://schemas.microsoft.com/office/drawing/2014/main" id="{ECF18C69-9F91-40C4-8A89-71ADE7DB1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118"/>
              <a:ext cx="316" cy="1442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42998"/>
                  </a:srgbClr>
                </a:gs>
                <a:gs pos="100000">
                  <a:srgbClr val="FE05FE">
                    <a:alpha val="42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3" name="Rectangle 16">
              <a:extLst>
                <a:ext uri="{FF2B5EF4-FFF2-40B4-BE49-F238E27FC236}">
                  <a16:creationId xmlns:a16="http://schemas.microsoft.com/office/drawing/2014/main" id="{99B8DF94-39E4-4C75-BE7B-CDA8BF6BE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1" y="1848"/>
              <a:ext cx="316" cy="1712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31998"/>
                  </a:srgbClr>
                </a:gs>
                <a:gs pos="100000">
                  <a:srgbClr val="750075">
                    <a:alpha val="37999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4" name="Rectangle 17">
              <a:extLst>
                <a:ext uri="{FF2B5EF4-FFF2-40B4-BE49-F238E27FC236}">
                  <a16:creationId xmlns:a16="http://schemas.microsoft.com/office/drawing/2014/main" id="{B1A90785-1518-4A76-AF57-5E7D112FA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1766"/>
              <a:ext cx="313" cy="1793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5000"/>
                  </a:srgbClr>
                </a:gs>
                <a:gs pos="100000">
                  <a:srgbClr val="757500">
                    <a:alpha val="48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5" name="Rectangle 18">
              <a:extLst>
                <a:ext uri="{FF2B5EF4-FFF2-40B4-BE49-F238E27FC236}">
                  <a16:creationId xmlns:a16="http://schemas.microsoft.com/office/drawing/2014/main" id="{2B2841D5-3233-4646-AE48-7F09DB0177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1715"/>
              <a:ext cx="313" cy="1842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37000"/>
                  </a:srgbClr>
                </a:gs>
                <a:gs pos="100000">
                  <a:srgbClr val="750075">
                    <a:alpha val="37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6" name="Rectangle 19">
              <a:extLst>
                <a:ext uri="{FF2B5EF4-FFF2-40B4-BE49-F238E27FC236}">
                  <a16:creationId xmlns:a16="http://schemas.microsoft.com/office/drawing/2014/main" id="{76597B07-6570-4171-BE69-296711588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1" y="1662"/>
              <a:ext cx="316" cy="1898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8000"/>
                  </a:srgbClr>
                </a:gs>
                <a:gs pos="100000">
                  <a:srgbClr val="757500">
                    <a:alpha val="50000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7" name="Rectangle 20">
              <a:extLst>
                <a:ext uri="{FF2B5EF4-FFF2-40B4-BE49-F238E27FC236}">
                  <a16:creationId xmlns:a16="http://schemas.microsoft.com/office/drawing/2014/main" id="{409BF96F-DDC3-4DC7-B535-7DA5A6D0F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1564"/>
              <a:ext cx="313" cy="1995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42000"/>
                  </a:srgbClr>
                </a:gs>
                <a:gs pos="100000">
                  <a:srgbClr val="750075">
                    <a:alpha val="39998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8" name="Rectangle 21">
              <a:extLst>
                <a:ext uri="{FF2B5EF4-FFF2-40B4-BE49-F238E27FC236}">
                  <a16:creationId xmlns:a16="http://schemas.microsoft.com/office/drawing/2014/main" id="{17214DD6-85C9-431D-87FC-CD94DA11E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4" y="1441"/>
              <a:ext cx="316" cy="2118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8000"/>
                  </a:srgbClr>
                </a:gs>
                <a:gs pos="100000">
                  <a:srgbClr val="757500">
                    <a:alpha val="46999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59" name="Rectangle 22">
              <a:extLst>
                <a:ext uri="{FF2B5EF4-FFF2-40B4-BE49-F238E27FC236}">
                  <a16:creationId xmlns:a16="http://schemas.microsoft.com/office/drawing/2014/main" id="{F79AB60D-1C58-4BC4-A7A5-CCC5A0488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1" y="1236"/>
              <a:ext cx="315" cy="2321"/>
            </a:xfrm>
            <a:prstGeom prst="rect">
              <a:avLst/>
            </a:prstGeom>
            <a:gradFill rotWithShape="0">
              <a:gsLst>
                <a:gs pos="0">
                  <a:srgbClr val="FF00FF">
                    <a:alpha val="37999"/>
                  </a:srgbClr>
                </a:gs>
                <a:gs pos="100000">
                  <a:srgbClr val="750075">
                    <a:alpha val="37999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60" name="Line 23">
              <a:extLst>
                <a:ext uri="{FF2B5EF4-FFF2-40B4-BE49-F238E27FC236}">
                  <a16:creationId xmlns:a16="http://schemas.microsoft.com/office/drawing/2014/main" id="{195C68D3-F072-4391-81A6-BD7DC6A61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4" y="2027"/>
              <a:ext cx="0" cy="1518"/>
            </a:xfrm>
            <a:prstGeom prst="line">
              <a:avLst/>
            </a:prstGeom>
            <a:noFill/>
            <a:ln w="9360" cap="sq">
              <a:solidFill>
                <a:srgbClr val="00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Freeform 24">
              <a:extLst>
                <a:ext uri="{FF2B5EF4-FFF2-40B4-BE49-F238E27FC236}">
                  <a16:creationId xmlns:a16="http://schemas.microsoft.com/office/drawing/2014/main" id="{A56FF6C1-16E0-4EB9-9613-BF6E90352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" y="1132"/>
              <a:ext cx="3902" cy="1974"/>
            </a:xfrm>
            <a:custGeom>
              <a:avLst/>
              <a:gdLst>
                <a:gd name="T0" fmla="*/ 0 w 4440"/>
                <a:gd name="T1" fmla="*/ 1665 h 2340"/>
                <a:gd name="T2" fmla="*/ 556 w 4440"/>
                <a:gd name="T3" fmla="*/ 1153 h 2340"/>
                <a:gd name="T4" fmla="*/ 1483 w 4440"/>
                <a:gd name="T5" fmla="*/ 640 h 2340"/>
                <a:gd name="T6" fmla="*/ 2687 w 4440"/>
                <a:gd name="T7" fmla="*/ 385 h 2340"/>
                <a:gd name="T8" fmla="*/ 3429 w 4440"/>
                <a:gd name="T9" fmla="*/ 0 h 2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40" h="2340">
                  <a:moveTo>
                    <a:pt x="0" y="2340"/>
                  </a:moveTo>
                  <a:cubicBezTo>
                    <a:pt x="200" y="2100"/>
                    <a:pt x="400" y="1860"/>
                    <a:pt x="720" y="1620"/>
                  </a:cubicBezTo>
                  <a:cubicBezTo>
                    <a:pt x="1040" y="1380"/>
                    <a:pt x="1460" y="1080"/>
                    <a:pt x="1920" y="900"/>
                  </a:cubicBezTo>
                  <a:cubicBezTo>
                    <a:pt x="2380" y="720"/>
                    <a:pt x="3060" y="690"/>
                    <a:pt x="3480" y="540"/>
                  </a:cubicBezTo>
                  <a:cubicBezTo>
                    <a:pt x="3900" y="390"/>
                    <a:pt x="4170" y="195"/>
                    <a:pt x="4440" y="0"/>
                  </a:cubicBezTo>
                </a:path>
              </a:pathLst>
            </a:custGeom>
            <a:noFill/>
            <a:ln w="2844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2" name="Line 25">
              <a:extLst>
                <a:ext uri="{FF2B5EF4-FFF2-40B4-BE49-F238E27FC236}">
                  <a16:creationId xmlns:a16="http://schemas.microsoft.com/office/drawing/2014/main" id="{14486368-E804-4F63-9D58-730FC5B98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980"/>
              <a:ext cx="0" cy="2582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3" name="Line 26">
              <a:extLst>
                <a:ext uri="{FF2B5EF4-FFF2-40B4-BE49-F238E27FC236}">
                  <a16:creationId xmlns:a16="http://schemas.microsoft.com/office/drawing/2014/main" id="{0023B730-38C0-4CAF-86C8-79BC4C6BD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3563"/>
              <a:ext cx="5170" cy="0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4" name="Rectangle 27">
              <a:extLst>
                <a:ext uri="{FF2B5EF4-FFF2-40B4-BE49-F238E27FC236}">
                  <a16:creationId xmlns:a16="http://schemas.microsoft.com/office/drawing/2014/main" id="{B29039E4-22E4-468A-9E19-B8E4DD203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9" y="2803"/>
              <a:ext cx="315" cy="759"/>
            </a:xfrm>
            <a:prstGeom prst="rect">
              <a:avLst/>
            </a:prstGeom>
            <a:gradFill rotWithShape="0">
              <a:gsLst>
                <a:gs pos="0">
                  <a:srgbClr val="FFFF00">
                    <a:alpha val="48996"/>
                  </a:srgbClr>
                </a:gs>
                <a:gs pos="100000">
                  <a:srgbClr val="757500">
                    <a:alpha val="51999"/>
                  </a:srgbClr>
                </a:gs>
              </a:gsLst>
              <a:lin ang="5400000" scaled="1"/>
            </a:gra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65" name="Oval 28">
              <a:extLst>
                <a:ext uri="{FF2B5EF4-FFF2-40B4-BE49-F238E27FC236}">
                  <a16:creationId xmlns:a16="http://schemas.microsoft.com/office/drawing/2014/main" id="{5CD98649-0718-4240-88B9-5B2A0CAB0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3523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66" name="Oval 29">
              <a:extLst>
                <a:ext uri="{FF2B5EF4-FFF2-40B4-BE49-F238E27FC236}">
                  <a16:creationId xmlns:a16="http://schemas.microsoft.com/office/drawing/2014/main" id="{497FFE06-BBC9-43E9-9B62-D4BB32ECB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" y="2084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4367" name="Object 30">
              <a:extLst>
                <a:ext uri="{FF2B5EF4-FFF2-40B4-BE49-F238E27FC236}">
                  <a16:creationId xmlns:a16="http://schemas.microsoft.com/office/drawing/2014/main" id="{7C705FD1-BD9F-4D36-B461-7098ED5A8D2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7" y="935"/>
            <a:ext cx="240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4" r:id="rId4" imgW="165383" imgH="224459" progId="">
                    <p:embed/>
                  </p:oleObj>
                </mc:Choice>
                <mc:Fallback>
                  <p:oleObj r:id="rId4" imgW="165383" imgH="224459" progId="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" y="935"/>
                          <a:ext cx="240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68" name="Object 31">
              <a:extLst>
                <a:ext uri="{FF2B5EF4-FFF2-40B4-BE49-F238E27FC236}">
                  <a16:creationId xmlns:a16="http://schemas.microsoft.com/office/drawing/2014/main" id="{F52A4432-17BF-420E-8E41-1823D6FE267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18" y="3339"/>
            <a:ext cx="15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5" r:id="rId6" imgW="161663" imgH="177816" progId="">
                    <p:embed/>
                  </p:oleObj>
                </mc:Choice>
                <mc:Fallback>
                  <p:oleObj r:id="rId6" imgW="161663" imgH="177816" progId="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8" y="3339"/>
                          <a:ext cx="15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9" name="Line 32">
              <a:extLst>
                <a:ext uri="{FF2B5EF4-FFF2-40B4-BE49-F238E27FC236}">
                  <a16:creationId xmlns:a16="http://schemas.microsoft.com/office/drawing/2014/main" id="{FDD1C98D-2574-41A3-B677-EE7CE546B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1933"/>
              <a:ext cx="0" cy="1612"/>
            </a:xfrm>
            <a:prstGeom prst="line">
              <a:avLst/>
            </a:prstGeom>
            <a:noFill/>
            <a:ln w="9360" cap="sq">
              <a:solidFill>
                <a:srgbClr val="00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0" name="Line 33">
              <a:extLst>
                <a:ext uri="{FF2B5EF4-FFF2-40B4-BE49-F238E27FC236}">
                  <a16:creationId xmlns:a16="http://schemas.microsoft.com/office/drawing/2014/main" id="{52A1083E-7A74-49E1-B886-5D3D4CE49D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1842"/>
              <a:ext cx="0" cy="1748"/>
            </a:xfrm>
            <a:prstGeom prst="line">
              <a:avLst/>
            </a:prstGeom>
            <a:noFill/>
            <a:ln w="9360" cap="sq">
              <a:solidFill>
                <a:srgbClr val="00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1" name="Oval 34">
              <a:extLst>
                <a:ext uri="{FF2B5EF4-FFF2-40B4-BE49-F238E27FC236}">
                  <a16:creationId xmlns:a16="http://schemas.microsoft.com/office/drawing/2014/main" id="{FDC0AEC1-05E2-48E8-8E69-538FCDC91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3521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72" name="Oval 35">
              <a:extLst>
                <a:ext uri="{FF2B5EF4-FFF2-40B4-BE49-F238E27FC236}">
                  <a16:creationId xmlns:a16="http://schemas.microsoft.com/office/drawing/2014/main" id="{5EF562FA-F0DF-4218-900B-B04BD6B45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" y="3521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73" name="Oval 36">
              <a:extLst>
                <a:ext uri="{FF2B5EF4-FFF2-40B4-BE49-F238E27FC236}">
                  <a16:creationId xmlns:a16="http://schemas.microsoft.com/office/drawing/2014/main" id="{3734C3DC-1C8F-4397-8490-1CD98CE0F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8" y="1806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74" name="Oval 37">
              <a:extLst>
                <a:ext uri="{FF2B5EF4-FFF2-40B4-BE49-F238E27FC236}">
                  <a16:creationId xmlns:a16="http://schemas.microsoft.com/office/drawing/2014/main" id="{E8F33BA5-ECD2-436D-9D4B-5051E5672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1915"/>
              <a:ext cx="74" cy="71"/>
            </a:xfrm>
            <a:prstGeom prst="ellipse">
              <a:avLst/>
            </a:prstGeom>
            <a:solidFill>
              <a:srgbClr val="00FF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75" name="Oval 38">
              <a:extLst>
                <a:ext uri="{FF2B5EF4-FFF2-40B4-BE49-F238E27FC236}">
                  <a16:creationId xmlns:a16="http://schemas.microsoft.com/office/drawing/2014/main" id="{452F52F4-731B-4072-A908-13C8D37A97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3521"/>
              <a:ext cx="74" cy="71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4376" name="Oval 39">
              <a:extLst>
                <a:ext uri="{FF2B5EF4-FFF2-40B4-BE49-F238E27FC236}">
                  <a16:creationId xmlns:a16="http://schemas.microsoft.com/office/drawing/2014/main" id="{D814C885-5135-4D39-B1EE-B47EF17AE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521"/>
              <a:ext cx="74" cy="71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4377" name="Object 40">
              <a:extLst>
                <a:ext uri="{FF2B5EF4-FFF2-40B4-BE49-F238E27FC236}">
                  <a16:creationId xmlns:a16="http://schemas.microsoft.com/office/drawing/2014/main" id="{F293B041-0799-4EC7-9F78-4B972E9F0B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7" y="3521"/>
            <a:ext cx="211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6" r:id="rId8" imgW="161279" imgH="241918" progId="">
                    <p:embed/>
                  </p:oleObj>
                </mc:Choice>
                <mc:Fallback>
                  <p:oleObj r:id="rId8" imgW="161279" imgH="241918" progId="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7" y="3521"/>
                          <a:ext cx="211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8" name="Object 41">
              <a:extLst>
                <a:ext uri="{FF2B5EF4-FFF2-40B4-BE49-F238E27FC236}">
                  <a16:creationId xmlns:a16="http://schemas.microsoft.com/office/drawing/2014/main" id="{6A5BA228-396D-4A71-8634-4501DE18E0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54" y="3519"/>
            <a:ext cx="33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7" r:id="rId10" imgW="277300" imgH="262700" progId="">
                    <p:embed/>
                  </p:oleObj>
                </mc:Choice>
                <mc:Fallback>
                  <p:oleObj r:id="rId10" imgW="277300" imgH="262700" progId="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4" y="3519"/>
                          <a:ext cx="331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9" name="Object 42">
              <a:extLst>
                <a:ext uri="{FF2B5EF4-FFF2-40B4-BE49-F238E27FC236}">
                  <a16:creationId xmlns:a16="http://schemas.microsoft.com/office/drawing/2014/main" id="{B2856C8D-28D8-4014-9F9A-69AE4F2F9C8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07" y="3507"/>
            <a:ext cx="453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8" r:id="rId12" imgW="386984" imgH="248772" progId="">
                    <p:embed/>
                  </p:oleObj>
                </mc:Choice>
                <mc:Fallback>
                  <p:oleObj r:id="rId12" imgW="386984" imgH="248772" progId="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7" y="3507"/>
                          <a:ext cx="453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80" name="Object 43">
              <a:extLst>
                <a:ext uri="{FF2B5EF4-FFF2-40B4-BE49-F238E27FC236}">
                  <a16:creationId xmlns:a16="http://schemas.microsoft.com/office/drawing/2014/main" id="{F8D1453D-683F-4A1D-864A-68531FB351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26" y="1525"/>
            <a:ext cx="725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9" r:id="rId14" imgW="510411" imgH="237393" progId="">
                    <p:embed/>
                  </p:oleObj>
                </mc:Choice>
                <mc:Fallback>
                  <p:oleObj r:id="rId14" imgW="510411" imgH="237393" progId="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6" y="1525"/>
                          <a:ext cx="725" cy="28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81" name="Object 44">
              <a:extLst>
                <a:ext uri="{FF2B5EF4-FFF2-40B4-BE49-F238E27FC236}">
                  <a16:creationId xmlns:a16="http://schemas.microsoft.com/office/drawing/2014/main" id="{A097A43B-D85E-4C3E-82AE-15C3E8B7917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53" y="2432"/>
            <a:ext cx="257" cy="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90" r:id="rId16" imgW="180333" imgH="231863" progId="">
                    <p:embed/>
                  </p:oleObj>
                </mc:Choice>
                <mc:Fallback>
                  <p:oleObj r:id="rId16" imgW="180333" imgH="231863" progId="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2432"/>
                          <a:ext cx="257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82" name="Line 45">
              <a:extLst>
                <a:ext uri="{FF2B5EF4-FFF2-40B4-BE49-F238E27FC236}">
                  <a16:creationId xmlns:a16="http://schemas.microsoft.com/office/drawing/2014/main" id="{3EE9307B-3223-4189-B12B-76F0E1450E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1" y="3611"/>
              <a:ext cx="180" cy="91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3" name="Line 46">
              <a:extLst>
                <a:ext uri="{FF2B5EF4-FFF2-40B4-BE49-F238E27FC236}">
                  <a16:creationId xmlns:a16="http://schemas.microsoft.com/office/drawing/2014/main" id="{2F7EC84E-FC21-41E2-A920-6E654E0FD2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70" y="3611"/>
              <a:ext cx="182" cy="46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2646D6A5-B2F8-4166-8812-9FEAFE27EE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/>
              <a:t>Метод трапеций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FD107FE-0A9C-44C8-A04B-599AC8958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0DADF69-48EE-4467-880E-ADCA9A1BC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C3E22774-BC20-4351-BD2A-244105846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6" name="Rectangle 5">
            <a:extLst>
              <a:ext uri="{FF2B5EF4-FFF2-40B4-BE49-F238E27FC236}">
                <a16:creationId xmlns:a16="http://schemas.microsoft.com/office/drawing/2014/main" id="{7C4CF129-9FA4-4550-A9B6-FD42ED342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id="{C15F2D2F-7DB1-47DF-B16A-10DC33685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8" name="Rectangle 7">
            <a:extLst>
              <a:ext uri="{FF2B5EF4-FFF2-40B4-BE49-F238E27FC236}">
                <a16:creationId xmlns:a16="http://schemas.microsoft.com/office/drawing/2014/main" id="{811FB706-E079-4470-9E0C-45E19490E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69" name="Rectangle 8">
            <a:extLst>
              <a:ext uri="{FF2B5EF4-FFF2-40B4-BE49-F238E27FC236}">
                <a16:creationId xmlns:a16="http://schemas.microsoft.com/office/drawing/2014/main" id="{456CB5DA-56EB-4BC2-ADEC-E24070346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70" name="Rectangle 9">
            <a:extLst>
              <a:ext uri="{FF2B5EF4-FFF2-40B4-BE49-F238E27FC236}">
                <a16:creationId xmlns:a16="http://schemas.microsoft.com/office/drawing/2014/main" id="{596D6008-C8B8-4B54-9F88-EE482BE3B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71" name="Rectangle 10">
            <a:extLst>
              <a:ext uri="{FF2B5EF4-FFF2-40B4-BE49-F238E27FC236}">
                <a16:creationId xmlns:a16="http://schemas.microsoft.com/office/drawing/2014/main" id="{3D0D0854-88BE-4839-B09F-72791D904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72" name="Freeform 11">
            <a:extLst>
              <a:ext uri="{FF2B5EF4-FFF2-40B4-BE49-F238E27FC236}">
                <a16:creationId xmlns:a16="http://schemas.microsoft.com/office/drawing/2014/main" id="{6E80A942-C485-463F-8E7B-B777E1002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163" y="1360488"/>
            <a:ext cx="2159000" cy="2305050"/>
          </a:xfrm>
          <a:custGeom>
            <a:avLst/>
            <a:gdLst>
              <a:gd name="T0" fmla="*/ 0 w 1360"/>
              <a:gd name="T1" fmla="*/ 2147483647 h 1452"/>
              <a:gd name="T2" fmla="*/ 0 w 1360"/>
              <a:gd name="T3" fmla="*/ 1257558763 h 1452"/>
              <a:gd name="T4" fmla="*/ 2147483647 w 1360"/>
              <a:gd name="T5" fmla="*/ 0 h 1452"/>
              <a:gd name="T6" fmla="*/ 2147483647 w 1360"/>
              <a:gd name="T7" fmla="*/ 2147483647 h 1452"/>
              <a:gd name="T8" fmla="*/ 0 w 1360"/>
              <a:gd name="T9" fmla="*/ 2147483647 h 14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60" h="1452">
                <a:moveTo>
                  <a:pt x="0" y="1452"/>
                </a:moveTo>
                <a:lnTo>
                  <a:pt x="0" y="499"/>
                </a:lnTo>
                <a:lnTo>
                  <a:pt x="1360" y="0"/>
                </a:lnTo>
                <a:lnTo>
                  <a:pt x="1360" y="1452"/>
                </a:lnTo>
                <a:lnTo>
                  <a:pt x="0" y="1452"/>
                </a:lnTo>
                <a:close/>
              </a:path>
            </a:pathLst>
          </a:custGeom>
          <a:solidFill>
            <a:srgbClr val="FFCC66">
              <a:alpha val="14902"/>
            </a:srgbClr>
          </a:solidFill>
          <a:ln w="9360" cap="sq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Freeform 12">
            <a:extLst>
              <a:ext uri="{FF2B5EF4-FFF2-40B4-BE49-F238E27FC236}">
                <a16:creationId xmlns:a16="http://schemas.microsoft.com/office/drawing/2014/main" id="{180E95FF-D401-4142-A625-40B406968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1374775"/>
            <a:ext cx="2132012" cy="766763"/>
          </a:xfrm>
          <a:custGeom>
            <a:avLst/>
            <a:gdLst>
              <a:gd name="T0" fmla="*/ 0 w 2040"/>
              <a:gd name="T1" fmla="*/ 653250554 h 900"/>
              <a:gd name="T2" fmla="*/ 786414573 w 2040"/>
              <a:gd name="T3" fmla="*/ 261300051 h 900"/>
              <a:gd name="T4" fmla="*/ 2147483647 w 2040"/>
              <a:gd name="T5" fmla="*/ 0 h 9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40" h="900">
                <a:moveTo>
                  <a:pt x="0" y="900"/>
                </a:moveTo>
                <a:cubicBezTo>
                  <a:pt x="190" y="705"/>
                  <a:pt x="380" y="510"/>
                  <a:pt x="720" y="360"/>
                </a:cubicBezTo>
                <a:cubicBezTo>
                  <a:pt x="1060" y="210"/>
                  <a:pt x="1820" y="60"/>
                  <a:pt x="2040" y="0"/>
                </a:cubicBezTo>
              </a:path>
            </a:pathLst>
          </a:custGeom>
          <a:noFill/>
          <a:ln w="25560" cap="sq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74" name="Line 13">
            <a:extLst>
              <a:ext uri="{FF2B5EF4-FFF2-40B4-BE49-F238E27FC236}">
                <a16:creationId xmlns:a16="http://schemas.microsoft.com/office/drawing/2014/main" id="{F92FEB31-1247-4AE8-91DB-C8CF8701B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3038" y="2141538"/>
            <a:ext cx="1587" cy="1535112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5" name="Line 14">
            <a:extLst>
              <a:ext uri="{FF2B5EF4-FFF2-40B4-BE49-F238E27FC236}">
                <a16:creationId xmlns:a16="http://schemas.microsoft.com/office/drawing/2014/main" id="{4AF51F2E-F2D3-4450-9733-D6D9DB307C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5050" y="1374775"/>
            <a:ext cx="1588" cy="23018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Line 15">
            <a:extLst>
              <a:ext uri="{FF2B5EF4-FFF2-40B4-BE49-F238E27FC236}">
                <a16:creationId xmlns:a16="http://schemas.microsoft.com/office/drawing/2014/main" id="{4F36C740-B6A3-467F-A6A5-A3A93A71B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6800" y="3676650"/>
            <a:ext cx="3136900" cy="1588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7" name="Line 16">
            <a:extLst>
              <a:ext uri="{FF2B5EF4-FFF2-40B4-BE49-F238E27FC236}">
                <a16:creationId xmlns:a16="http://schemas.microsoft.com/office/drawing/2014/main" id="{AA6AEC3F-1FD9-49BE-893E-13B9607A8D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36800" y="1219200"/>
            <a:ext cx="1588" cy="2459038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8" name="Line 17">
            <a:extLst>
              <a:ext uri="{FF2B5EF4-FFF2-40B4-BE49-F238E27FC236}">
                <a16:creationId xmlns:a16="http://schemas.microsoft.com/office/drawing/2014/main" id="{72061622-C869-41A6-B425-274C8C2FA2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3038" y="1373188"/>
            <a:ext cx="2132012" cy="769937"/>
          </a:xfrm>
          <a:prstGeom prst="line">
            <a:avLst/>
          </a:prstGeom>
          <a:noFill/>
          <a:ln w="190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5379" name="Object 18">
            <a:extLst>
              <a:ext uri="{FF2B5EF4-FFF2-40B4-BE49-F238E27FC236}">
                <a16:creationId xmlns:a16="http://schemas.microsoft.com/office/drawing/2014/main" id="{CEBA2197-88D8-4035-B2C1-C57B612542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0813" y="3146425"/>
          <a:ext cx="311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r:id="rId4" imgW="161663" imgH="177816" progId="">
                  <p:embed/>
                </p:oleObj>
              </mc:Choice>
              <mc:Fallback>
                <p:oleObj r:id="rId4" imgW="161663" imgH="17781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3146425"/>
                        <a:ext cx="3111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19">
            <a:extLst>
              <a:ext uri="{FF2B5EF4-FFF2-40B4-BE49-F238E27FC236}">
                <a16:creationId xmlns:a16="http://schemas.microsoft.com/office/drawing/2014/main" id="{E910320D-1E41-4B79-8DB1-00F2C5EDD9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1130300"/>
          <a:ext cx="3825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r:id="rId6" imgW="165383" imgH="224459" progId="">
                  <p:embed/>
                </p:oleObj>
              </mc:Choice>
              <mc:Fallback>
                <p:oleObj r:id="rId6" imgW="165383" imgH="224459" progId="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130300"/>
                        <a:ext cx="3825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0">
            <a:extLst>
              <a:ext uri="{FF2B5EF4-FFF2-40B4-BE49-F238E27FC236}">
                <a16:creationId xmlns:a16="http://schemas.microsoft.com/office/drawing/2014/main" id="{8CFECAC6-30DA-4FC0-9C13-4272AEAD65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9788" y="3709988"/>
          <a:ext cx="34448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r:id="rId8" imgW="161279" imgH="241918" progId="">
                  <p:embed/>
                </p:oleObj>
              </mc:Choice>
              <mc:Fallback>
                <p:oleObj r:id="rId8" imgW="161279" imgH="241918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3709988"/>
                        <a:ext cx="34448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1">
            <a:extLst>
              <a:ext uri="{FF2B5EF4-FFF2-40B4-BE49-F238E27FC236}">
                <a16:creationId xmlns:a16="http://schemas.microsoft.com/office/drawing/2014/main" id="{2BFCACC1-F3A0-4041-BE89-1D7B9158A8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8413" y="3681413"/>
          <a:ext cx="5032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r:id="rId10" imgW="277300" imgH="262700" progId="">
                  <p:embed/>
                </p:oleObj>
              </mc:Choice>
              <mc:Fallback>
                <p:oleObj r:id="rId10" imgW="277300" imgH="262700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3681413"/>
                        <a:ext cx="5032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3" name="Object 22">
            <a:extLst>
              <a:ext uri="{FF2B5EF4-FFF2-40B4-BE49-F238E27FC236}">
                <a16:creationId xmlns:a16="http://schemas.microsoft.com/office/drawing/2014/main" id="{FC4D20C1-9780-49B5-A94B-35175EFA3E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3100" y="981075"/>
          <a:ext cx="7302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r:id="rId12" imgW="369173" imgH="229145" progId="">
                  <p:embed/>
                </p:oleObj>
              </mc:Choice>
              <mc:Fallback>
                <p:oleObj r:id="rId12" imgW="369173" imgH="229145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981075"/>
                        <a:ext cx="73025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4" name="Object 23">
            <a:extLst>
              <a:ext uri="{FF2B5EF4-FFF2-40B4-BE49-F238E27FC236}">
                <a16:creationId xmlns:a16="http://schemas.microsoft.com/office/drawing/2014/main" id="{AF270C2C-73DD-404A-BBA7-5931B6312A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93950" y="1430338"/>
          <a:ext cx="9366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r:id="rId14" imgW="490081" imgH="245041" progId="">
                  <p:embed/>
                </p:oleObj>
              </mc:Choice>
              <mc:Fallback>
                <p:oleObj r:id="rId14" imgW="490081" imgH="245041" progId="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1430338"/>
                        <a:ext cx="9366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5" name="Object 24">
            <a:extLst>
              <a:ext uri="{FF2B5EF4-FFF2-40B4-BE49-F238E27FC236}">
                <a16:creationId xmlns:a16="http://schemas.microsoft.com/office/drawing/2014/main" id="{DC96ADE4-D721-4F22-BACA-CE58CE724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2066925"/>
          <a:ext cx="4667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r:id="rId16" imgW="180333" imgH="231863" progId="">
                  <p:embed/>
                </p:oleObj>
              </mc:Choice>
              <mc:Fallback>
                <p:oleObj r:id="rId16" imgW="180333" imgH="231863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66925"/>
                        <a:ext cx="4667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6" name="Oval 25">
            <a:extLst>
              <a:ext uri="{FF2B5EF4-FFF2-40B4-BE49-F238E27FC236}">
                <a16:creationId xmlns:a16="http://schemas.microsoft.com/office/drawing/2014/main" id="{E56EA2F7-E20C-4DE6-AC53-A813E0F57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3621088"/>
            <a:ext cx="107950" cy="107950"/>
          </a:xfrm>
          <a:prstGeom prst="ellipse">
            <a:avLst/>
          </a:prstGeom>
          <a:solidFill>
            <a:srgbClr val="FF33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87" name="Oval 26">
            <a:extLst>
              <a:ext uri="{FF2B5EF4-FFF2-40B4-BE49-F238E27FC236}">
                <a16:creationId xmlns:a16="http://schemas.microsoft.com/office/drawing/2014/main" id="{A4D43E1C-ADC5-4B35-A1E0-63BA4DEDB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588" y="3622675"/>
            <a:ext cx="107950" cy="107950"/>
          </a:xfrm>
          <a:prstGeom prst="ellipse">
            <a:avLst/>
          </a:prstGeom>
          <a:solidFill>
            <a:srgbClr val="FF33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88" name="Oval 27">
            <a:extLst>
              <a:ext uri="{FF2B5EF4-FFF2-40B4-BE49-F238E27FC236}">
                <a16:creationId xmlns:a16="http://schemas.microsoft.com/office/drawing/2014/main" id="{0C85E4F0-3754-4E96-A024-FD0EC62F6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2663" y="1323975"/>
            <a:ext cx="107950" cy="107950"/>
          </a:xfrm>
          <a:prstGeom prst="ellipse">
            <a:avLst/>
          </a:prstGeom>
          <a:solidFill>
            <a:srgbClr val="0000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89" name="Oval 28">
            <a:extLst>
              <a:ext uri="{FF2B5EF4-FFF2-40B4-BE49-F238E27FC236}">
                <a16:creationId xmlns:a16="http://schemas.microsoft.com/office/drawing/2014/main" id="{BF210D39-BED6-4020-86FE-49B79EE9C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875" y="2066925"/>
            <a:ext cx="107950" cy="107950"/>
          </a:xfrm>
          <a:prstGeom prst="ellipse">
            <a:avLst/>
          </a:prstGeom>
          <a:solidFill>
            <a:srgbClr val="0000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90" name="Line 29">
            <a:extLst>
              <a:ext uri="{FF2B5EF4-FFF2-40B4-BE49-F238E27FC236}">
                <a16:creationId xmlns:a16="http://schemas.microsoft.com/office/drawing/2014/main" id="{8033A2BB-DF83-4D53-983A-42DC4554CC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79838" y="1555750"/>
            <a:ext cx="1587" cy="2092325"/>
          </a:xfrm>
          <a:prstGeom prst="line">
            <a:avLst/>
          </a:prstGeom>
          <a:noFill/>
          <a:ln w="19080" cap="sq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91" name="Oval 30">
            <a:extLst>
              <a:ext uri="{FF2B5EF4-FFF2-40B4-BE49-F238E27FC236}">
                <a16:creationId xmlns:a16="http://schemas.microsoft.com/office/drawing/2014/main" id="{121974B6-7F2F-4524-85CF-DDE2AD1D5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688" y="3616325"/>
            <a:ext cx="107950" cy="107950"/>
          </a:xfrm>
          <a:prstGeom prst="ellipse">
            <a:avLst/>
          </a:prstGeom>
          <a:solidFill>
            <a:srgbClr val="FF33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92" name="Oval 31">
            <a:extLst>
              <a:ext uri="{FF2B5EF4-FFF2-40B4-BE49-F238E27FC236}">
                <a16:creationId xmlns:a16="http://schemas.microsoft.com/office/drawing/2014/main" id="{D2A1B5A1-4236-4FEB-A656-3D446DE93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688" y="1525588"/>
            <a:ext cx="107950" cy="107950"/>
          </a:xfrm>
          <a:prstGeom prst="ellipse">
            <a:avLst/>
          </a:prstGeom>
          <a:solidFill>
            <a:srgbClr val="0000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5393" name="Object 32">
            <a:extLst>
              <a:ext uri="{FF2B5EF4-FFF2-40B4-BE49-F238E27FC236}">
                <a16:creationId xmlns:a16="http://schemas.microsoft.com/office/drawing/2014/main" id="{7F68AB1D-D23D-46CB-83EE-B1ABA605AC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3573463"/>
          <a:ext cx="7921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r:id="rId18" imgW="386984" imgH="248772" progId="">
                  <p:embed/>
                </p:oleObj>
              </mc:Choice>
              <mc:Fallback>
                <p:oleObj r:id="rId18" imgW="386984" imgH="248772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573463"/>
                        <a:ext cx="792163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4" name="Object 33">
            <a:extLst>
              <a:ext uri="{FF2B5EF4-FFF2-40B4-BE49-F238E27FC236}">
                <a16:creationId xmlns:a16="http://schemas.microsoft.com/office/drawing/2014/main" id="{CDB54235-F45E-4A2B-A84E-7A3C073E9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8338" y="1098550"/>
          <a:ext cx="114776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r:id="rId20" imgW="510411" imgH="237393" progId="">
                  <p:embed/>
                </p:oleObj>
              </mc:Choice>
              <mc:Fallback>
                <p:oleObj r:id="rId20" imgW="510411" imgH="237393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1098550"/>
                        <a:ext cx="1147762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5" name="Oval 34">
            <a:extLst>
              <a:ext uri="{FF2B5EF4-FFF2-40B4-BE49-F238E27FC236}">
                <a16:creationId xmlns:a16="http://schemas.microsoft.com/office/drawing/2014/main" id="{2AD65D15-8F7B-4277-BD3D-6C371A14B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688" y="1701800"/>
            <a:ext cx="107950" cy="107950"/>
          </a:xfrm>
          <a:prstGeom prst="ellipse">
            <a:avLst/>
          </a:prstGeom>
          <a:solidFill>
            <a:srgbClr val="0066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5396" name="Text Box 35">
            <a:extLst>
              <a:ext uri="{FF2B5EF4-FFF2-40B4-BE49-F238E27FC236}">
                <a16:creationId xmlns:a16="http://schemas.microsoft.com/office/drawing/2014/main" id="{AF9A7787-FA3D-4AC4-A6A9-63C83D5E0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221163"/>
            <a:ext cx="7632700" cy="174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2pPr>
            <a:lvl3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Droid Sans Fallback" charset="0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ru-RU" altLang="ru-RU"/>
              <a:t>Площадь всей фигуры приближённо складывается их суммы площадей прямолинейных трапеций. Площадь каждой трапеции определяется как</a:t>
            </a:r>
          </a:p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ru-RU" altLang="ru-RU"/>
              <a:t> </a:t>
            </a:r>
          </a:p>
        </p:txBody>
      </p:sp>
      <p:sp>
        <p:nvSpPr>
          <p:cNvPr id="15397" name="Rectangle 36">
            <a:extLst>
              <a:ext uri="{FF2B5EF4-FFF2-40B4-BE49-F238E27FC236}">
                <a16:creationId xmlns:a16="http://schemas.microsoft.com/office/drawing/2014/main" id="{419D5E36-7913-47DD-9300-9E04B3323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5398" name="Object 37">
            <a:extLst>
              <a:ext uri="{FF2B5EF4-FFF2-40B4-BE49-F238E27FC236}">
                <a16:creationId xmlns:a16="http://schemas.microsoft.com/office/drawing/2014/main" id="{87FCE572-06FE-43FD-B5AC-0B1ADB6C89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5229225"/>
          <a:ext cx="43195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r:id="rId22" imgW="476262" imgH="393792" progId="">
                  <p:embed/>
                </p:oleObj>
              </mc:Choice>
              <mc:Fallback>
                <p:oleObj r:id="rId22" imgW="476262" imgH="393792" progId="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229225"/>
                        <a:ext cx="4319588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>
            <a:extLst>
              <a:ext uri="{FF2B5EF4-FFF2-40B4-BE49-F238E27FC236}">
                <a16:creationId xmlns:a16="http://schemas.microsoft.com/office/drawing/2014/main" id="{D1E9FA50-E59A-4369-BB8B-28E63177CF8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Полная площадь под ломанной кривой, т.е. приближённое значение интеграла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Для таблицы с </a:t>
            </a:r>
            <a:r>
              <a:rPr lang="en-US" altLang="ru-RU">
                <a:solidFill>
                  <a:srgbClr val="FF3300"/>
                </a:solidFill>
              </a:rPr>
              <a:t>равноотстоящими узлами</a:t>
            </a:r>
            <a:r>
              <a:rPr lang="en-US" altLang="ru-RU"/>
              <a:t>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формулы </a:t>
            </a:r>
            <a:r>
              <a:rPr lang="en-US" altLang="ru-RU">
                <a:solidFill>
                  <a:srgbClr val="FF3300"/>
                </a:solidFill>
              </a:rPr>
              <a:t>прямоугольников и трапеций</a:t>
            </a:r>
            <a:r>
              <a:rPr lang="en-US" altLang="ru-RU"/>
              <a:t> принимают соответственно вид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AFC9BE6-E7C1-4F4B-9BC4-F44CF75A6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6388" name="Object 3">
            <a:extLst>
              <a:ext uri="{FF2B5EF4-FFF2-40B4-BE49-F238E27FC236}">
                <a16:creationId xmlns:a16="http://schemas.microsoft.com/office/drawing/2014/main" id="{29E0F0DB-4481-4884-9541-88E8B725B5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1011238"/>
          <a:ext cx="352901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r:id="rId4" imgW="498480" imgH="489444" progId="">
                  <p:embed/>
                </p:oleObj>
              </mc:Choice>
              <mc:Fallback>
                <p:oleObj r:id="rId4" imgW="498480" imgH="48944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011238"/>
                        <a:ext cx="3529013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4">
            <a:extLst>
              <a:ext uri="{FF2B5EF4-FFF2-40B4-BE49-F238E27FC236}">
                <a16:creationId xmlns:a16="http://schemas.microsoft.com/office/drawing/2014/main" id="{DCB06390-3471-42ED-81BE-325CAD727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6390" name="Object 5">
            <a:extLst>
              <a:ext uri="{FF2B5EF4-FFF2-40B4-BE49-F238E27FC236}">
                <a16:creationId xmlns:a16="http://schemas.microsoft.com/office/drawing/2014/main" id="{E426D694-AC72-4AF9-8286-9D718A297B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3716338"/>
          <a:ext cx="4248150" cy="201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r:id="rId6" imgW="483549" imgH="483549" progId="">
                  <p:embed/>
                </p:oleObj>
              </mc:Choice>
              <mc:Fallback>
                <p:oleObj r:id="rId6" imgW="483549" imgH="48354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716338"/>
                        <a:ext cx="4248150" cy="201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6">
            <a:extLst>
              <a:ext uri="{FF2B5EF4-FFF2-40B4-BE49-F238E27FC236}">
                <a16:creationId xmlns:a16="http://schemas.microsoft.com/office/drawing/2014/main" id="{21A6395F-5A3F-44D4-8C6F-14ACC97F0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6392" name="Object 7">
            <a:extLst>
              <a:ext uri="{FF2B5EF4-FFF2-40B4-BE49-F238E27FC236}">
                <a16:creationId xmlns:a16="http://schemas.microsoft.com/office/drawing/2014/main" id="{D0D109DE-A97D-4B75-B0F7-99AC937582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4938" y="2381250"/>
          <a:ext cx="431958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r:id="rId8" imgW="497239" imgH="231267" progId="">
                  <p:embed/>
                </p:oleObj>
              </mc:Choice>
              <mc:Fallback>
                <p:oleObj r:id="rId8" imgW="497239" imgH="231267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381250"/>
                        <a:ext cx="431958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8">
            <a:extLst>
              <a:ext uri="{FF2B5EF4-FFF2-40B4-BE49-F238E27FC236}">
                <a16:creationId xmlns:a16="http://schemas.microsoft.com/office/drawing/2014/main" id="{BCE8C32F-BDE5-4D92-94D7-20DCEC191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644900"/>
            <a:ext cx="4752975" cy="2305050"/>
          </a:xfrm>
          <a:prstGeom prst="rect">
            <a:avLst/>
          </a:prstGeom>
          <a:solidFill>
            <a:srgbClr val="66CCFF">
              <a:alpha val="21176"/>
            </a:srgbClr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476AB6BB-E90D-44CC-A31F-76D91AAD26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900"/>
              <a:t>Формула Симпсона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E91CFE0-2D45-46D5-85D0-C8E6389D6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C9459EC-0DBE-4527-994C-79E8AA76F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B2EC633D-4E47-4851-8D36-06C131A8A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FDF8BD97-C7CA-4438-9696-E9A12D16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5" name="Rectangle 6">
            <a:extLst>
              <a:ext uri="{FF2B5EF4-FFF2-40B4-BE49-F238E27FC236}">
                <a16:creationId xmlns:a16="http://schemas.microsoft.com/office/drawing/2014/main" id="{9F9EE2E8-D58D-4631-94F2-508BEF7B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6" name="Rectangle 7">
            <a:extLst>
              <a:ext uri="{FF2B5EF4-FFF2-40B4-BE49-F238E27FC236}">
                <a16:creationId xmlns:a16="http://schemas.microsoft.com/office/drawing/2014/main" id="{6776DAB4-1691-441C-BF63-6F97CB092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85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7" name="Rectangle 8">
            <a:extLst>
              <a:ext uri="{FF2B5EF4-FFF2-40B4-BE49-F238E27FC236}">
                <a16:creationId xmlns:a16="http://schemas.microsoft.com/office/drawing/2014/main" id="{2DA3A784-9948-42A9-9FEC-5B7B26DA5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8" name="Rectangle 9">
            <a:extLst>
              <a:ext uri="{FF2B5EF4-FFF2-40B4-BE49-F238E27FC236}">
                <a16:creationId xmlns:a16="http://schemas.microsoft.com/office/drawing/2014/main" id="{6C5FD5E4-191C-44A0-ABE3-AE2B9CFF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9" name="Rectangle 10">
            <a:extLst>
              <a:ext uri="{FF2B5EF4-FFF2-40B4-BE49-F238E27FC236}">
                <a16:creationId xmlns:a16="http://schemas.microsoft.com/office/drawing/2014/main" id="{94A6E6E8-2E3D-4651-B1C3-8DE7B3D8E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20" name="Rectangle 11">
            <a:extLst>
              <a:ext uri="{FF2B5EF4-FFF2-40B4-BE49-F238E27FC236}">
                <a16:creationId xmlns:a16="http://schemas.microsoft.com/office/drawing/2014/main" id="{78C7F930-1623-4CA9-8242-A2A5719B9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21" name="Rectangle 12">
            <a:extLst>
              <a:ext uri="{FF2B5EF4-FFF2-40B4-BE49-F238E27FC236}">
                <a16:creationId xmlns:a16="http://schemas.microsoft.com/office/drawing/2014/main" id="{C8422CF9-9B1F-4FAB-86B5-0F308426F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17422" name="Group 13">
            <a:extLst>
              <a:ext uri="{FF2B5EF4-FFF2-40B4-BE49-F238E27FC236}">
                <a16:creationId xmlns:a16="http://schemas.microsoft.com/office/drawing/2014/main" id="{C4F40883-D9B1-4347-A383-7BD878E09A3C}"/>
              </a:ext>
            </a:extLst>
          </p:cNvPr>
          <p:cNvGrpSpPr>
            <a:grpSpLocks/>
          </p:cNvGrpSpPr>
          <p:nvPr/>
        </p:nvGrpSpPr>
        <p:grpSpPr bwMode="auto">
          <a:xfrm>
            <a:off x="-620713" y="11113"/>
            <a:ext cx="7423151" cy="5937250"/>
            <a:chOff x="-391" y="7"/>
            <a:chExt cx="4676" cy="3740"/>
          </a:xfrm>
        </p:grpSpPr>
        <p:sp>
          <p:nvSpPr>
            <p:cNvPr id="17423" name="Line 14">
              <a:extLst>
                <a:ext uri="{FF2B5EF4-FFF2-40B4-BE49-F238E27FC236}">
                  <a16:creationId xmlns:a16="http://schemas.microsoft.com/office/drawing/2014/main" id="{31ECD6B0-9D6A-4C32-BFA2-F0887C788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1326"/>
              <a:ext cx="0" cy="2161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4" name="Line 15">
              <a:extLst>
                <a:ext uri="{FF2B5EF4-FFF2-40B4-BE49-F238E27FC236}">
                  <a16:creationId xmlns:a16="http://schemas.microsoft.com/office/drawing/2014/main" id="{B7C22929-3D54-4B44-AC6B-2EB48FCD6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6" y="3488"/>
              <a:ext cx="3219" cy="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5" name="AutoShape 16">
              <a:extLst>
                <a:ext uri="{FF2B5EF4-FFF2-40B4-BE49-F238E27FC236}">
                  <a16:creationId xmlns:a16="http://schemas.microsoft.com/office/drawing/2014/main" id="{C1E17E43-E494-4617-883C-9E2DC6191A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-391" y="7"/>
              <a:ext cx="4474" cy="239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0 h 21600"/>
                <a:gd name="T20" fmla="*/ 20712 w 21600"/>
                <a:gd name="T21" fmla="*/ 10795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799" y="0"/>
                  </a:moveTo>
                  <a:cubicBezTo>
                    <a:pt x="10799" y="0"/>
                    <a:pt x="10799" y="-1"/>
                    <a:pt x="10800" y="0"/>
                  </a:cubicBezTo>
                  <a:cubicBezTo>
                    <a:pt x="15085" y="0"/>
                    <a:pt x="18965" y="2534"/>
                    <a:pt x="20688" y="6458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  <a:path w="21600" h="21600" fill="none">
                  <a:moveTo>
                    <a:pt x="10799" y="0"/>
                  </a:moveTo>
                  <a:cubicBezTo>
                    <a:pt x="10799" y="0"/>
                    <a:pt x="10799" y="-1"/>
                    <a:pt x="10800" y="0"/>
                  </a:cubicBezTo>
                  <a:cubicBezTo>
                    <a:pt x="15085" y="0"/>
                    <a:pt x="18965" y="2534"/>
                    <a:pt x="20688" y="6458"/>
                  </a:cubicBezTo>
                </a:path>
              </a:pathLst>
            </a:custGeom>
            <a:noFill/>
            <a:ln w="19080" cap="sq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6" name="Line 17">
              <a:extLst>
                <a:ext uri="{FF2B5EF4-FFF2-40B4-BE49-F238E27FC236}">
                  <a16:creationId xmlns:a16="http://schemas.microsoft.com/office/drawing/2014/main" id="{40E07BEB-B3A4-4205-A452-E81AEE8C9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7" y="2407"/>
              <a:ext cx="0" cy="1080"/>
            </a:xfrm>
            <a:prstGeom prst="line">
              <a:avLst/>
            </a:prstGeom>
            <a:noFill/>
            <a:ln w="1260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Line 18">
              <a:extLst>
                <a:ext uri="{FF2B5EF4-FFF2-40B4-BE49-F238E27FC236}">
                  <a16:creationId xmlns:a16="http://schemas.microsoft.com/office/drawing/2014/main" id="{ECEB90BE-44AD-46AB-8FA7-6F8CFACB1C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6" y="1687"/>
              <a:ext cx="0" cy="1800"/>
            </a:xfrm>
            <a:prstGeom prst="line">
              <a:avLst/>
            </a:prstGeom>
            <a:noFill/>
            <a:ln w="1260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8" name="Line 19">
              <a:extLst>
                <a:ext uri="{FF2B5EF4-FFF2-40B4-BE49-F238E27FC236}">
                  <a16:creationId xmlns:a16="http://schemas.microsoft.com/office/drawing/2014/main" id="{0237BCAE-38B8-4ABE-B4F1-AC455903A3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1" y="2266"/>
              <a:ext cx="0" cy="1201"/>
            </a:xfrm>
            <a:prstGeom prst="line">
              <a:avLst/>
            </a:prstGeom>
            <a:noFill/>
            <a:ln w="12600" cap="sq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9" name="Oval 20">
              <a:extLst>
                <a:ext uri="{FF2B5EF4-FFF2-40B4-BE49-F238E27FC236}">
                  <a16:creationId xmlns:a16="http://schemas.microsoft.com/office/drawing/2014/main" id="{324A87A1-1421-4C1A-8293-51B666EC0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" y="1646"/>
              <a:ext cx="67" cy="67"/>
            </a:xfrm>
            <a:prstGeom prst="ellipse">
              <a:avLst/>
            </a:prstGeom>
            <a:solidFill>
              <a:srgbClr val="99CC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7430" name="Object 21">
              <a:extLst>
                <a:ext uri="{FF2B5EF4-FFF2-40B4-BE49-F238E27FC236}">
                  <a16:creationId xmlns:a16="http://schemas.microsoft.com/office/drawing/2014/main" id="{AE16AE2E-BC37-41FE-9433-5024A16147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66" y="1298"/>
            <a:ext cx="263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7" r:id="rId4" imgW="165383" imgH="224459" progId="">
                    <p:embed/>
                  </p:oleObj>
                </mc:Choice>
                <mc:Fallback>
                  <p:oleObj r:id="rId4" imgW="165383" imgH="224459" progId="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6" y="1298"/>
                          <a:ext cx="263" cy="3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1" name="Object 22">
              <a:extLst>
                <a:ext uri="{FF2B5EF4-FFF2-40B4-BE49-F238E27FC236}">
                  <a16:creationId xmlns:a16="http://schemas.microsoft.com/office/drawing/2014/main" id="{716E6F7F-1D44-4FC5-BB6C-31B9979833D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05" y="3294"/>
            <a:ext cx="157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8" r:id="rId6" imgW="161663" imgH="177816" progId="">
                    <p:embed/>
                  </p:oleObj>
                </mc:Choice>
                <mc:Fallback>
                  <p:oleObj r:id="rId6" imgW="161663" imgH="177816" progId="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5" y="3294"/>
                          <a:ext cx="157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2" name="Object 23">
              <a:extLst>
                <a:ext uri="{FF2B5EF4-FFF2-40B4-BE49-F238E27FC236}">
                  <a16:creationId xmlns:a16="http://schemas.microsoft.com/office/drawing/2014/main" id="{A6D41577-334B-4228-A584-80DB33CA3FF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59" y="3430"/>
            <a:ext cx="211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9" r:id="rId8" imgW="161279" imgH="241918" progId="">
                    <p:embed/>
                  </p:oleObj>
                </mc:Choice>
                <mc:Fallback>
                  <p:oleObj r:id="rId8" imgW="161279" imgH="241918" progId="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9" y="3430"/>
                          <a:ext cx="211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3" name="Object 24">
              <a:extLst>
                <a:ext uri="{FF2B5EF4-FFF2-40B4-BE49-F238E27FC236}">
                  <a16:creationId xmlns:a16="http://schemas.microsoft.com/office/drawing/2014/main" id="{87A89A4F-052C-4F19-8840-A5B4B42B13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00" y="3430"/>
            <a:ext cx="317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0" r:id="rId10" imgW="277300" imgH="262700" progId="">
                    <p:embed/>
                  </p:oleObj>
                </mc:Choice>
                <mc:Fallback>
                  <p:oleObj r:id="rId10" imgW="277300" imgH="262700" progId="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0" y="3430"/>
                          <a:ext cx="317" cy="3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4" name="Object 25">
              <a:extLst>
                <a:ext uri="{FF2B5EF4-FFF2-40B4-BE49-F238E27FC236}">
                  <a16:creationId xmlns:a16="http://schemas.microsoft.com/office/drawing/2014/main" id="{E84B721A-EAA9-424A-90FB-40DEEA5DA59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41" y="3430"/>
            <a:ext cx="317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1" r:id="rId12" imgW="269536" imgH="255345" progId="">
                    <p:embed/>
                  </p:oleObj>
                </mc:Choice>
                <mc:Fallback>
                  <p:oleObj r:id="rId12" imgW="269536" imgH="255345" progId="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1" y="3430"/>
                          <a:ext cx="317" cy="3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435" name="Oval 26">
              <a:extLst>
                <a:ext uri="{FF2B5EF4-FFF2-40B4-BE49-F238E27FC236}">
                  <a16:creationId xmlns:a16="http://schemas.microsoft.com/office/drawing/2014/main" id="{74366125-7923-4CCA-B738-280F32FF8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2233"/>
              <a:ext cx="67" cy="67"/>
            </a:xfrm>
            <a:prstGeom prst="ellipse">
              <a:avLst/>
            </a:prstGeom>
            <a:solidFill>
              <a:srgbClr val="99CC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7436" name="Oval 27">
              <a:extLst>
                <a:ext uri="{FF2B5EF4-FFF2-40B4-BE49-F238E27FC236}">
                  <a16:creationId xmlns:a16="http://schemas.microsoft.com/office/drawing/2014/main" id="{9664CD3B-F24E-4D7F-B33B-806CF823E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3439"/>
              <a:ext cx="67" cy="67"/>
            </a:xfrm>
            <a:prstGeom prst="ellipse">
              <a:avLst/>
            </a:prstGeom>
            <a:solidFill>
              <a:srgbClr val="9966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7437" name="Oval 28">
              <a:extLst>
                <a:ext uri="{FF2B5EF4-FFF2-40B4-BE49-F238E27FC236}">
                  <a16:creationId xmlns:a16="http://schemas.microsoft.com/office/drawing/2014/main" id="{C5672C56-A440-40B1-BA2E-024C12B9C9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9" y="2369"/>
              <a:ext cx="67" cy="67"/>
            </a:xfrm>
            <a:prstGeom prst="ellipse">
              <a:avLst/>
            </a:prstGeom>
            <a:solidFill>
              <a:srgbClr val="99CC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7438" name="Oval 29">
              <a:extLst>
                <a:ext uri="{FF2B5EF4-FFF2-40B4-BE49-F238E27FC236}">
                  <a16:creationId xmlns:a16="http://schemas.microsoft.com/office/drawing/2014/main" id="{3C065221-4984-4356-BFDD-4C9A2FFA5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439"/>
              <a:ext cx="67" cy="67"/>
            </a:xfrm>
            <a:prstGeom prst="ellipse">
              <a:avLst/>
            </a:prstGeom>
            <a:solidFill>
              <a:srgbClr val="9966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7439" name="Oval 30">
              <a:extLst>
                <a:ext uri="{FF2B5EF4-FFF2-40B4-BE49-F238E27FC236}">
                  <a16:creationId xmlns:a16="http://schemas.microsoft.com/office/drawing/2014/main" id="{8380C174-1DA1-41FC-B6E4-8768BEA55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9" y="3448"/>
              <a:ext cx="67" cy="67"/>
            </a:xfrm>
            <a:prstGeom prst="ellipse">
              <a:avLst/>
            </a:prstGeom>
            <a:solidFill>
              <a:srgbClr val="9966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7440" name="AutoShape 31">
              <a:extLst>
                <a:ext uri="{FF2B5EF4-FFF2-40B4-BE49-F238E27FC236}">
                  <a16:creationId xmlns:a16="http://schemas.microsoft.com/office/drawing/2014/main" id="{F260CA39-5D72-466A-AB99-3D81409D4DD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722" y="2275"/>
              <a:ext cx="271" cy="2040"/>
            </a:xfrm>
            <a:prstGeom prst="leftBrace">
              <a:avLst>
                <a:gd name="adj1" fmla="val 62731"/>
                <a:gd name="adj2" fmla="val 50000"/>
              </a:avLst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7441" name="Object 32">
              <a:extLst>
                <a:ext uri="{FF2B5EF4-FFF2-40B4-BE49-F238E27FC236}">
                  <a16:creationId xmlns:a16="http://schemas.microsoft.com/office/drawing/2014/main" id="{7F0BC37D-E66B-43DE-AC91-4E267AD98A2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35" y="2957"/>
            <a:ext cx="271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2" r:id="rId14" imgW="222534" imgH="194707" progId="">
                    <p:embed/>
                  </p:oleObj>
                </mc:Choice>
                <mc:Fallback>
                  <p:oleObj r:id="rId14" imgW="222534" imgH="194707" progId="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2957"/>
                          <a:ext cx="271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42" name="Object 33">
              <a:extLst>
                <a:ext uri="{FF2B5EF4-FFF2-40B4-BE49-F238E27FC236}">
                  <a16:creationId xmlns:a16="http://schemas.microsoft.com/office/drawing/2014/main" id="{A8C7C07D-92EF-473C-BAAE-BAF48A5ABF2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72" y="2472"/>
            <a:ext cx="770" cy="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3" r:id="rId16" imgW="476626" imgH="221680" progId="">
                    <p:embed/>
                  </p:oleObj>
                </mc:Choice>
                <mc:Fallback>
                  <p:oleObj r:id="rId16" imgW="476626" imgH="221680" progId="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2472"/>
                          <a:ext cx="770" cy="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43" name="Object 34">
              <a:extLst>
                <a:ext uri="{FF2B5EF4-FFF2-40B4-BE49-F238E27FC236}">
                  <a16:creationId xmlns:a16="http://schemas.microsoft.com/office/drawing/2014/main" id="{5CDE0FC5-D87E-4EA6-A419-6118F4774E6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89" y="1752"/>
            <a:ext cx="77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4" r:id="rId18" imgW="479402" imgH="222971" progId="">
                    <p:embed/>
                  </p:oleObj>
                </mc:Choice>
                <mc:Fallback>
                  <p:oleObj r:id="rId18" imgW="479402" imgH="222971" progId="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9" y="1752"/>
                          <a:ext cx="77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44" name="Object 35">
              <a:extLst>
                <a:ext uri="{FF2B5EF4-FFF2-40B4-BE49-F238E27FC236}">
                  <a16:creationId xmlns:a16="http://schemas.microsoft.com/office/drawing/2014/main" id="{0F124CD0-3146-40A3-8415-34EC68FE56F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55" y="2040"/>
            <a:ext cx="362" cy="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5" r:id="rId20" imgW="354768" imgH="255429" progId="">
                    <p:embed/>
                  </p:oleObj>
                </mc:Choice>
                <mc:Fallback>
                  <p:oleObj r:id="rId20" imgW="354768" imgH="255429" progId="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" y="2040"/>
                          <a:ext cx="362" cy="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45" name="Object 36">
              <a:extLst>
                <a:ext uri="{FF2B5EF4-FFF2-40B4-BE49-F238E27FC236}">
                  <a16:creationId xmlns:a16="http://schemas.microsoft.com/office/drawing/2014/main" id="{585E8708-7DAC-4747-81E8-359880EAA3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08" y="2024"/>
            <a:ext cx="233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6" r:id="rId22" imgW="236700" imgH="236700" progId="">
                    <p:embed/>
                  </p:oleObj>
                </mc:Choice>
                <mc:Fallback>
                  <p:oleObj r:id="rId22" imgW="236700" imgH="236700" progId="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" y="2024"/>
                          <a:ext cx="233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46" name="Object 37">
              <a:extLst>
                <a:ext uri="{FF2B5EF4-FFF2-40B4-BE49-F238E27FC236}">
                  <a16:creationId xmlns:a16="http://schemas.microsoft.com/office/drawing/2014/main" id="{A86ECB47-0759-439B-B7E0-228D40E236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42" y="1359"/>
            <a:ext cx="362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7" r:id="rId24" imgW="345979" imgH="249101" progId="">
                    <p:embed/>
                  </p:oleObj>
                </mc:Choice>
                <mc:Fallback>
                  <p:oleObj r:id="rId24" imgW="345979" imgH="249101" progId="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2" y="1359"/>
                          <a:ext cx="362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>
            <a:extLst>
              <a:ext uri="{FF2B5EF4-FFF2-40B4-BE49-F238E27FC236}">
                <a16:creationId xmlns:a16="http://schemas.microsoft.com/office/drawing/2014/main" id="{CE6A8CBA-7018-4AE8-97EC-48810801CB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37477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26305CF8-BE85-4971-A584-6C8FDEC087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628775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Пусть функция  </a:t>
            </a:r>
            <a:r>
              <a:rPr lang="en-US" altLang="ru-RU"/>
              <a:t>        </a:t>
            </a:r>
            <a:r>
              <a:rPr lang="ru-RU" altLang="ru-RU"/>
              <a:t>определена на интервале </a:t>
            </a:r>
            <a:r>
              <a:rPr lang="en-US" altLang="ru-RU"/>
              <a:t>          </a:t>
            </a:r>
            <a:r>
              <a:rPr lang="ru-RU" altLang="ru-RU"/>
              <a:t>, который разобьём на чётное число  равных частей с шагом </a:t>
            </a:r>
            <a:r>
              <a:rPr lang="en-US" altLang="ru-RU"/>
              <a:t>       </a:t>
            </a:r>
            <a:r>
              <a:rPr lang="ru-RU" altLang="ru-RU"/>
              <a:t>. На каждом отрезке 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</a:t>
            </a:r>
            <a:r>
              <a:rPr lang="ru-RU" altLang="ru-RU"/>
              <a:t>подынтегральную функцию заменим многочленом второй степени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 при 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77316DC-B80D-4ACC-8791-37694442A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37" name="Object 4">
            <a:extLst>
              <a:ext uri="{FF2B5EF4-FFF2-40B4-BE49-F238E27FC236}">
                <a16:creationId xmlns:a16="http://schemas.microsoft.com/office/drawing/2014/main" id="{0B901E78-6097-4028-9E3A-792BA592B7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1627188"/>
          <a:ext cx="79216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r:id="rId4" imgW="356248" imgH="211115" progId="">
                  <p:embed/>
                </p:oleObj>
              </mc:Choice>
              <mc:Fallback>
                <p:oleObj r:id="rId4" imgW="356248" imgH="21111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627188"/>
                        <a:ext cx="79216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5">
            <a:extLst>
              <a:ext uri="{FF2B5EF4-FFF2-40B4-BE49-F238E27FC236}">
                <a16:creationId xmlns:a16="http://schemas.microsoft.com/office/drawing/2014/main" id="{B9C55317-B8DA-4D6C-942F-D4280A600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39" name="Object 6">
            <a:extLst>
              <a:ext uri="{FF2B5EF4-FFF2-40B4-BE49-F238E27FC236}">
                <a16:creationId xmlns:a16="http://schemas.microsoft.com/office/drawing/2014/main" id="{8E177AF9-F265-4E81-8CDF-8D3D2398FB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4750" y="1612900"/>
          <a:ext cx="7921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r:id="rId6" imgW="352196" imgH="230280" progId="">
                  <p:embed/>
                </p:oleObj>
              </mc:Choice>
              <mc:Fallback>
                <p:oleObj r:id="rId6" imgW="352196" imgH="2302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1612900"/>
                        <a:ext cx="7921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7">
            <a:extLst>
              <a:ext uri="{FF2B5EF4-FFF2-40B4-BE49-F238E27FC236}">
                <a16:creationId xmlns:a16="http://schemas.microsoft.com/office/drawing/2014/main" id="{FF10643F-AAF3-42B2-AA00-26540F98B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1" name="Object 8">
            <a:extLst>
              <a:ext uri="{FF2B5EF4-FFF2-40B4-BE49-F238E27FC236}">
                <a16:creationId xmlns:a16="http://schemas.microsoft.com/office/drawing/2014/main" id="{361CF0EA-DBE6-4410-B98C-BE31637CE9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2349500"/>
          <a:ext cx="2952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r:id="rId8" imgW="140255" imgH="196344" progId="">
                  <p:embed/>
                </p:oleObj>
              </mc:Choice>
              <mc:Fallback>
                <p:oleObj r:id="rId8" imgW="140255" imgH="19634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349500"/>
                        <a:ext cx="2952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9">
            <a:extLst>
              <a:ext uri="{FF2B5EF4-FFF2-40B4-BE49-F238E27FC236}">
                <a16:creationId xmlns:a16="http://schemas.microsoft.com/office/drawing/2014/main" id="{9584FDAE-E9D3-43F4-994A-60C1A19DB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3" name="Object 10">
            <a:extLst>
              <a:ext uri="{FF2B5EF4-FFF2-40B4-BE49-F238E27FC236}">
                <a16:creationId xmlns:a16="http://schemas.microsoft.com/office/drawing/2014/main" id="{7285B45E-D8BB-4BD3-B506-0DE48F321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728913"/>
          <a:ext cx="482441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r:id="rId10" imgW="576994" imgH="268361" progId="">
                  <p:embed/>
                </p:oleObj>
              </mc:Choice>
              <mc:Fallback>
                <p:oleObj r:id="rId10" imgW="576994" imgH="268361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728913"/>
                        <a:ext cx="482441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Rectangle 11">
            <a:extLst>
              <a:ext uri="{FF2B5EF4-FFF2-40B4-BE49-F238E27FC236}">
                <a16:creationId xmlns:a16="http://schemas.microsoft.com/office/drawing/2014/main" id="{864E38EA-9039-4173-900D-B9F277D8A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5" name="Object 12">
            <a:extLst>
              <a:ext uri="{FF2B5EF4-FFF2-40B4-BE49-F238E27FC236}">
                <a16:creationId xmlns:a16="http://schemas.microsoft.com/office/drawing/2014/main" id="{CCF1DA55-FBD4-4D5D-ADB5-DD1E78AB89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4005263"/>
          <a:ext cx="43926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r:id="rId12" imgW="459077" imgH="225385" progId="">
                  <p:embed/>
                </p:oleObj>
              </mc:Choice>
              <mc:Fallback>
                <p:oleObj r:id="rId12" imgW="459077" imgH="225385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005263"/>
                        <a:ext cx="439261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Rectangle 13">
            <a:extLst>
              <a:ext uri="{FF2B5EF4-FFF2-40B4-BE49-F238E27FC236}">
                <a16:creationId xmlns:a16="http://schemas.microsoft.com/office/drawing/2014/main" id="{4C078913-7046-49BF-9B2A-F674F2D91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8447" name="Object 14">
            <a:extLst>
              <a:ext uri="{FF2B5EF4-FFF2-40B4-BE49-F238E27FC236}">
                <a16:creationId xmlns:a16="http://schemas.microsoft.com/office/drawing/2014/main" id="{DC1B1792-D2AB-4BC0-AC03-07555898E8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4527550"/>
          <a:ext cx="17986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r:id="rId14" imgW="506648" imgH="235643" progId="">
                  <p:embed/>
                </p:oleObj>
              </mc:Choice>
              <mc:Fallback>
                <p:oleObj r:id="rId14" imgW="506648" imgH="235643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527550"/>
                        <a:ext cx="17986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629FBF87-DDC6-49C7-8395-834CA47E6D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Рассмотрим интерполяционный многочлен второй степени Лагранжа, проходящий через точки 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4BFB5C7-737E-4793-B112-926F5F12A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07748F31-DA34-42A4-B26F-BC27AC7079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1196975"/>
          <a:ext cx="482441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r:id="rId4" imgW="558152" imgH="259598" progId="">
                  <p:embed/>
                </p:oleObj>
              </mc:Choice>
              <mc:Fallback>
                <p:oleObj r:id="rId4" imgW="558152" imgH="25959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196975"/>
                        <a:ext cx="482441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4">
            <a:extLst>
              <a:ext uri="{FF2B5EF4-FFF2-40B4-BE49-F238E27FC236}">
                <a16:creationId xmlns:a16="http://schemas.microsoft.com/office/drawing/2014/main" id="{70DFE4CD-96BC-4D6C-8D10-21A92AD9A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9462" name="Object 5">
            <a:extLst>
              <a:ext uri="{FF2B5EF4-FFF2-40B4-BE49-F238E27FC236}">
                <a16:creationId xmlns:a16="http://schemas.microsoft.com/office/drawing/2014/main" id="{978CBCB2-2175-4BA0-8D1B-777028824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1809750"/>
          <a:ext cx="4319588" cy="271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r:id="rId6" imgW="515753" imgH="515753" progId="">
                  <p:embed/>
                </p:oleObj>
              </mc:Choice>
              <mc:Fallback>
                <p:oleObj r:id="rId6" imgW="515753" imgH="515753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809750"/>
                        <a:ext cx="4319588" cy="271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C5050F9D-952C-455F-8D74-0F665B7517A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Учитывая равенства   </a:t>
            </a:r>
            <a:r>
              <a:rPr lang="en-US" altLang="ru-RU"/>
              <a:t>                                  </a:t>
            </a:r>
            <a:r>
              <a:rPr lang="ru-RU" altLang="ru-RU"/>
              <a:t>можно записать сумму площадей   </a:t>
            </a:r>
            <a:r>
              <a:rPr lang="en-US" altLang="ru-RU"/>
              <a:t>      </a:t>
            </a:r>
            <a:r>
              <a:rPr lang="ru-RU" altLang="ru-RU"/>
              <a:t>и   </a:t>
            </a:r>
            <a:r>
              <a:rPr lang="en-US" altLang="ru-RU"/>
              <a:t>       </a:t>
            </a:r>
            <a:r>
              <a:rPr lang="ru-RU" altLang="ru-RU"/>
              <a:t>как определенный интеграл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DED0A22-D817-499C-94E3-DC6FD1486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84" name="Object 3">
            <a:extLst>
              <a:ext uri="{FF2B5EF4-FFF2-40B4-BE49-F238E27FC236}">
                <a16:creationId xmlns:a16="http://schemas.microsoft.com/office/drawing/2014/main" id="{F4D6A76A-B228-479A-B2F8-9F52B9760E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341313"/>
          <a:ext cx="28082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r:id="rId4" imgW="474025" imgH="220470" progId="">
                  <p:embed/>
                </p:oleObj>
              </mc:Choice>
              <mc:Fallback>
                <p:oleObj r:id="rId4" imgW="474025" imgH="22047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41313"/>
                        <a:ext cx="2808288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4">
            <a:extLst>
              <a:ext uri="{FF2B5EF4-FFF2-40B4-BE49-F238E27FC236}">
                <a16:creationId xmlns:a16="http://schemas.microsoft.com/office/drawing/2014/main" id="{17C99761-2216-4C25-AB19-CEECA75A4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86" name="Object 5">
            <a:extLst>
              <a:ext uri="{FF2B5EF4-FFF2-40B4-BE49-F238E27FC236}">
                <a16:creationId xmlns:a16="http://schemas.microsoft.com/office/drawing/2014/main" id="{46B0C4A4-733F-4DFD-9BB8-A382271828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7275" y="692150"/>
          <a:ext cx="3524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r:id="rId6" imgW="180333" imgH="231863" progId="">
                  <p:embed/>
                </p:oleObj>
              </mc:Choice>
              <mc:Fallback>
                <p:oleObj r:id="rId6" imgW="180333" imgH="231863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75" y="692150"/>
                        <a:ext cx="3524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Rectangle 6">
            <a:extLst>
              <a:ext uri="{FF2B5EF4-FFF2-40B4-BE49-F238E27FC236}">
                <a16:creationId xmlns:a16="http://schemas.microsoft.com/office/drawing/2014/main" id="{32D34088-9ADF-4F4A-A410-88F47604C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88" name="Object 7">
            <a:extLst>
              <a:ext uri="{FF2B5EF4-FFF2-40B4-BE49-F238E27FC236}">
                <a16:creationId xmlns:a16="http://schemas.microsoft.com/office/drawing/2014/main" id="{BEB38679-225F-4A60-9B52-B31DFC2A9D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709613"/>
          <a:ext cx="5048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r:id="rId8" imgW="287473" imgH="246405" progId="">
                  <p:embed/>
                </p:oleObj>
              </mc:Choice>
              <mc:Fallback>
                <p:oleObj r:id="rId8" imgW="287473" imgH="246405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709613"/>
                        <a:ext cx="5048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Rectangle 8">
            <a:extLst>
              <a:ext uri="{FF2B5EF4-FFF2-40B4-BE49-F238E27FC236}">
                <a16:creationId xmlns:a16="http://schemas.microsoft.com/office/drawing/2014/main" id="{AAC1DDD5-E3D1-43C5-AB20-B9B05D0BF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098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0490" name="Object 9">
            <a:extLst>
              <a:ext uri="{FF2B5EF4-FFF2-40B4-BE49-F238E27FC236}">
                <a16:creationId xmlns:a16="http://schemas.microsoft.com/office/drawing/2014/main" id="{95FA603F-2C71-41D9-9F9E-F11FCF7BD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1489075"/>
          <a:ext cx="8640762" cy="273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r:id="rId10" imgW="507188" imgH="507188" progId="">
                  <p:embed/>
                </p:oleObj>
              </mc:Choice>
              <mc:Fallback>
                <p:oleObj r:id="rId10" imgW="507188" imgH="50718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489075"/>
                        <a:ext cx="8640762" cy="273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4935248E-E122-41DC-9CCB-3B96FE96FC8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Проводя вычисления на всех отрезках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, получаем формулу Симпсона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50BD521-6071-4EA3-903B-C5E93E538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EDEFFE42-9F63-40DD-B49D-9610A0F2B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765175"/>
          <a:ext cx="56165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r:id="rId4" imgW="576994" imgH="268361" progId="">
                  <p:embed/>
                </p:oleObj>
              </mc:Choice>
              <mc:Fallback>
                <p:oleObj r:id="rId4" imgW="576994" imgH="26836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765175"/>
                        <a:ext cx="56165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Rectangle 4">
            <a:extLst>
              <a:ext uri="{FF2B5EF4-FFF2-40B4-BE49-F238E27FC236}">
                <a16:creationId xmlns:a16="http://schemas.microsoft.com/office/drawing/2014/main" id="{853C0832-E8CE-454B-BEFB-C2C91CA4C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1510" name="Object 5">
            <a:extLst>
              <a:ext uri="{FF2B5EF4-FFF2-40B4-BE49-F238E27FC236}">
                <a16:creationId xmlns:a16="http://schemas.microsoft.com/office/drawing/2014/main" id="{BD384F14-731D-491F-9023-836EA5A41C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1773238"/>
          <a:ext cx="882015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r:id="rId6" imgW="472179" imgH="463620" progId="">
                  <p:embed/>
                </p:oleObj>
              </mc:Choice>
              <mc:Fallback>
                <p:oleObj r:id="rId6" imgW="472179" imgH="46362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73238"/>
                        <a:ext cx="8820150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D4FE554C-EB28-4851-980B-9806E281F6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 b="1"/>
              <a:t>Использование сплайнов.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68314B5-B337-4B0C-A880-1B243F7E4E6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412875"/>
            <a:ext cx="8229600" cy="5005388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Метод особенно эффективен при строго ограниченном числе узлов. Это связано с необходимостью решать СЛАУ для определения коэффициентов сплайна. При относительно небольшом числе узлов коэффициенты находятся достаточно просто.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Разобьём интервал интегрирования  </a:t>
            </a:r>
            <a:r>
              <a:rPr lang="en-US" altLang="ru-RU"/>
              <a:t>         </a:t>
            </a:r>
            <a:r>
              <a:rPr lang="ru-RU" altLang="ru-RU"/>
              <a:t>на  </a:t>
            </a:r>
            <a:r>
              <a:rPr lang="en-US" altLang="ru-RU"/>
              <a:t>  </a:t>
            </a:r>
            <a:r>
              <a:rPr lang="ru-RU" altLang="ru-RU"/>
              <a:t>частей точками  </a:t>
            </a:r>
            <a:r>
              <a:rPr lang="en-US" altLang="ru-RU"/>
              <a:t>     </a:t>
            </a:r>
            <a:r>
              <a:rPr lang="ru-RU" altLang="ru-RU"/>
              <a:t>с шагом </a:t>
            </a:r>
            <a:r>
              <a:rPr lang="en-US" altLang="ru-RU"/>
              <a:t>              </a:t>
            </a:r>
            <a:r>
              <a:rPr lang="ru-RU" altLang="ru-RU"/>
              <a:t>. На каждом элементарном отрезке </a:t>
            </a:r>
            <a:r>
              <a:rPr lang="en-US" altLang="ru-RU"/>
              <a:t>                 </a:t>
            </a:r>
            <a:r>
              <a:rPr lang="ru-RU" altLang="ru-RU"/>
              <a:t>подынтегральную функцию </a:t>
            </a:r>
            <a:r>
              <a:rPr lang="en-US" altLang="ru-RU"/>
              <a:t>        </a:t>
            </a:r>
            <a:r>
              <a:rPr lang="ru-RU" altLang="ru-RU"/>
              <a:t>  запишем с помощью кубического сплайна 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B05C7E53-2F35-4263-A8CA-68795B8F5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33" name="Object 4">
            <a:extLst>
              <a:ext uri="{FF2B5EF4-FFF2-40B4-BE49-F238E27FC236}">
                <a16:creationId xmlns:a16="http://schemas.microsoft.com/office/drawing/2014/main" id="{D4C7CC6C-6801-4829-ADFC-AF169702B7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2838" y="3652838"/>
          <a:ext cx="7556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r:id="rId4" imgW="352196" imgH="230280" progId="">
                  <p:embed/>
                </p:oleObj>
              </mc:Choice>
              <mc:Fallback>
                <p:oleObj r:id="rId4" imgW="352196" imgH="23028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3652838"/>
                        <a:ext cx="75565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5">
            <a:extLst>
              <a:ext uri="{FF2B5EF4-FFF2-40B4-BE49-F238E27FC236}">
                <a16:creationId xmlns:a16="http://schemas.microsoft.com/office/drawing/2014/main" id="{A3FAAA49-DBFF-4BC5-8E1D-8FE1A90EF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35" name="Object 6">
            <a:extLst>
              <a:ext uri="{FF2B5EF4-FFF2-40B4-BE49-F238E27FC236}">
                <a16:creationId xmlns:a16="http://schemas.microsoft.com/office/drawing/2014/main" id="{ADDA53A4-8BFB-40D7-BDC1-D2F6999B76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6188" y="3716338"/>
          <a:ext cx="37306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r:id="rId6" imgW="160291" imgH="176307" progId="">
                  <p:embed/>
                </p:oleObj>
              </mc:Choice>
              <mc:Fallback>
                <p:oleObj r:id="rId6" imgW="160291" imgH="176307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3716338"/>
                        <a:ext cx="373062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7">
            <a:extLst>
              <a:ext uri="{FF2B5EF4-FFF2-40B4-BE49-F238E27FC236}">
                <a16:creationId xmlns:a16="http://schemas.microsoft.com/office/drawing/2014/main" id="{F2AEC9FB-0493-4210-9342-5BD6A2B1B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37" name="Object 8">
            <a:extLst>
              <a:ext uri="{FF2B5EF4-FFF2-40B4-BE49-F238E27FC236}">
                <a16:creationId xmlns:a16="http://schemas.microsoft.com/office/drawing/2014/main" id="{7BF94A8C-1FCE-412A-AAC9-1FE9C2B880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976688"/>
          <a:ext cx="3921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r:id="rId8" imgW="161279" imgH="241918" progId="">
                  <p:embed/>
                </p:oleObj>
              </mc:Choice>
              <mc:Fallback>
                <p:oleObj r:id="rId8" imgW="161279" imgH="241918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76688"/>
                        <a:ext cx="392113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9">
            <a:extLst>
              <a:ext uri="{FF2B5EF4-FFF2-40B4-BE49-F238E27FC236}">
                <a16:creationId xmlns:a16="http://schemas.microsoft.com/office/drawing/2014/main" id="{DFF96FDA-5B91-41E5-8C49-3E34306CE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39" name="Object 10">
            <a:extLst>
              <a:ext uri="{FF2B5EF4-FFF2-40B4-BE49-F238E27FC236}">
                <a16:creationId xmlns:a16="http://schemas.microsoft.com/office/drawing/2014/main" id="{7A4C7E2F-C19A-47EA-8E0C-44EC37E10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950" y="4046538"/>
          <a:ext cx="11509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r:id="rId10" imgW="481970" imgH="224165" progId="">
                  <p:embed/>
                </p:oleObj>
              </mc:Choice>
              <mc:Fallback>
                <p:oleObj r:id="rId10" imgW="481970" imgH="224165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046538"/>
                        <a:ext cx="115093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Rectangle 11">
            <a:extLst>
              <a:ext uri="{FF2B5EF4-FFF2-40B4-BE49-F238E27FC236}">
                <a16:creationId xmlns:a16="http://schemas.microsoft.com/office/drawing/2014/main" id="{AC19EFC3-CAB4-40D9-A6F8-4A83E2C53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41" name="Object 12">
            <a:extLst>
              <a:ext uri="{FF2B5EF4-FFF2-40B4-BE49-F238E27FC236}">
                <a16:creationId xmlns:a16="http://schemas.microsoft.com/office/drawing/2014/main" id="{BF0EE690-2155-4120-9DDB-764483450F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9125" y="4405313"/>
          <a:ext cx="11509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r:id="rId12" imgW="550087" imgH="255847" progId="">
                  <p:embed/>
                </p:oleObj>
              </mc:Choice>
              <mc:Fallback>
                <p:oleObj r:id="rId12" imgW="550087" imgH="255847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4405313"/>
                        <a:ext cx="11509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2" name="Rectangle 13">
            <a:extLst>
              <a:ext uri="{FF2B5EF4-FFF2-40B4-BE49-F238E27FC236}">
                <a16:creationId xmlns:a16="http://schemas.microsoft.com/office/drawing/2014/main" id="{FFD9CD18-E46F-4D64-A3D5-07E1F4AAE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543" name="Object 14">
            <a:extLst>
              <a:ext uri="{FF2B5EF4-FFF2-40B4-BE49-F238E27FC236}">
                <a16:creationId xmlns:a16="http://schemas.microsoft.com/office/drawing/2014/main" id="{7A41269F-DE59-46F5-9AEE-2E515765CD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1400" y="4797425"/>
          <a:ext cx="7921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r:id="rId14" imgW="356248" imgH="211115" progId="">
                  <p:embed/>
                </p:oleObj>
              </mc:Choice>
              <mc:Fallback>
                <p:oleObj r:id="rId14" imgW="356248" imgH="211115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797425"/>
                        <a:ext cx="792163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F21DA4F5-4C6B-4265-90F7-A942F625ADA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404813"/>
            <a:ext cx="8229600" cy="5797550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Интеграл можно представить в виде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Используя выражение </a:t>
            </a:r>
            <a:r>
              <a:rPr lang="en-US" altLang="ru-RU"/>
              <a:t>    </a:t>
            </a:r>
            <a:r>
              <a:rPr lang="ru-RU" altLang="ru-RU"/>
              <a:t>    ,интеграл можно записать как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                                        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F8FE016-9263-48EF-9B81-65FDB62A4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56" name="Object 3">
            <a:extLst>
              <a:ext uri="{FF2B5EF4-FFF2-40B4-BE49-F238E27FC236}">
                <a16:creationId xmlns:a16="http://schemas.microsoft.com/office/drawing/2014/main" id="{12398602-A937-464A-8C63-7547DC30A8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476250"/>
          <a:ext cx="813752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r:id="rId4" imgW="476323" imgH="467688" progId="">
                  <p:embed/>
                </p:oleObj>
              </mc:Choice>
              <mc:Fallback>
                <p:oleObj r:id="rId4" imgW="476323" imgH="46768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76250"/>
                        <a:ext cx="813752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Rectangle 4">
            <a:extLst>
              <a:ext uri="{FF2B5EF4-FFF2-40B4-BE49-F238E27FC236}">
                <a16:creationId xmlns:a16="http://schemas.microsoft.com/office/drawing/2014/main" id="{DF237F74-C51D-49AF-9213-812CDF009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13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58" name="Object 5">
            <a:extLst>
              <a:ext uri="{FF2B5EF4-FFF2-40B4-BE49-F238E27FC236}">
                <a16:creationId xmlns:a16="http://schemas.microsoft.com/office/drawing/2014/main" id="{5BF2A80A-0EF0-478F-B77C-C65F3D465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2133600"/>
          <a:ext cx="5256212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r:id="rId6" imgW="539208" imgH="539208" progId="">
                  <p:embed/>
                </p:oleObj>
              </mc:Choice>
              <mc:Fallback>
                <p:oleObj r:id="rId6" imgW="539208" imgH="53920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133600"/>
                        <a:ext cx="5256212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Rectangle 6">
            <a:extLst>
              <a:ext uri="{FF2B5EF4-FFF2-40B4-BE49-F238E27FC236}">
                <a16:creationId xmlns:a16="http://schemas.microsoft.com/office/drawing/2014/main" id="{9FDA06CD-DBF2-4777-959F-BC651A3E6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560" name="Rectangle 7">
            <a:extLst>
              <a:ext uri="{FF2B5EF4-FFF2-40B4-BE49-F238E27FC236}">
                <a16:creationId xmlns:a16="http://schemas.microsoft.com/office/drawing/2014/main" id="{85DDAEE1-3B2C-415B-99EF-F43BA2A25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561" name="Rectangle 8">
            <a:extLst>
              <a:ext uri="{FF2B5EF4-FFF2-40B4-BE49-F238E27FC236}">
                <a16:creationId xmlns:a16="http://schemas.microsoft.com/office/drawing/2014/main" id="{7640BD45-FE44-4E4D-8CE1-77D4EC03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62" name="Object 9">
            <a:extLst>
              <a:ext uri="{FF2B5EF4-FFF2-40B4-BE49-F238E27FC236}">
                <a16:creationId xmlns:a16="http://schemas.microsoft.com/office/drawing/2014/main" id="{0B596BB0-1D32-4155-8A28-635804E5E3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200" y="3097213"/>
          <a:ext cx="71913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r:id="rId8" imgW="362442" imgH="232995" progId="">
                  <p:embed/>
                </p:oleObj>
              </mc:Choice>
              <mc:Fallback>
                <p:oleObj r:id="rId8" imgW="362442" imgH="232995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097213"/>
                        <a:ext cx="719138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Rectangle 10">
            <a:extLst>
              <a:ext uri="{FF2B5EF4-FFF2-40B4-BE49-F238E27FC236}">
                <a16:creationId xmlns:a16="http://schemas.microsoft.com/office/drawing/2014/main" id="{6F6CD031-1B5A-4A21-81E0-560BEA08A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3564" name="Object 11">
            <a:extLst>
              <a:ext uri="{FF2B5EF4-FFF2-40B4-BE49-F238E27FC236}">
                <a16:creationId xmlns:a16="http://schemas.microsoft.com/office/drawing/2014/main" id="{43426E28-6D12-42E3-BB2C-000A8A0022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3838575"/>
          <a:ext cx="496887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r:id="rId10" imgW="465931" imgH="409337" progId="">
                  <p:embed/>
                </p:oleObj>
              </mc:Choice>
              <mc:Fallback>
                <p:oleObj r:id="rId10" imgW="465931" imgH="409337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838575"/>
                        <a:ext cx="4968875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5" name="Rectangle 12">
            <a:extLst>
              <a:ext uri="{FF2B5EF4-FFF2-40B4-BE49-F238E27FC236}">
                <a16:creationId xmlns:a16="http://schemas.microsoft.com/office/drawing/2014/main" id="{5EFA930D-74ED-40B4-B51E-6DFB863D2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566" name="Rectangle 13">
            <a:extLst>
              <a:ext uri="{FF2B5EF4-FFF2-40B4-BE49-F238E27FC236}">
                <a16:creationId xmlns:a16="http://schemas.microsoft.com/office/drawing/2014/main" id="{53772966-5E03-4D43-B09D-9579620C3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8121B6F3-EE7E-49C8-86CE-A3C25AC812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900" b="1"/>
              <a:t>Определённый интеграл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1E56175-6558-4120-83F8-CF90CD4FD8A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Пусть функция         непрерывна на отрезке  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           и известна её первообразная             , тогда определённый интеграл от этой функции в пределах от       до         может быть вычислен по формуле Ньютона-Лейбница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       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где 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3F4ADFE-08F4-4056-89BF-5A98BFB66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49" name="Object 4">
            <a:extLst>
              <a:ext uri="{FF2B5EF4-FFF2-40B4-BE49-F238E27FC236}">
                <a16:creationId xmlns:a16="http://schemas.microsoft.com/office/drawing/2014/main" id="{0D14D118-9DE1-4242-BCD8-487A0A2D46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1565275"/>
          <a:ext cx="86518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r:id="rId4" imgW="317152" imgH="207367" progId="">
                  <p:embed/>
                </p:oleObj>
              </mc:Choice>
              <mc:Fallback>
                <p:oleObj r:id="rId4" imgW="317152" imgH="207367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1565275"/>
                        <a:ext cx="86518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5">
            <a:extLst>
              <a:ext uri="{FF2B5EF4-FFF2-40B4-BE49-F238E27FC236}">
                <a16:creationId xmlns:a16="http://schemas.microsoft.com/office/drawing/2014/main" id="{72A814EB-8703-4A62-B29B-428C2F90F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1" name="Object 6">
            <a:extLst>
              <a:ext uri="{FF2B5EF4-FFF2-40B4-BE49-F238E27FC236}">
                <a16:creationId xmlns:a16="http://schemas.microsoft.com/office/drawing/2014/main" id="{1D1CE3CB-072C-4291-AD28-BCDD1A5A7F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2165350"/>
          <a:ext cx="7191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r:id="rId6" imgW="352196" imgH="230280" progId="">
                  <p:embed/>
                </p:oleObj>
              </mc:Choice>
              <mc:Fallback>
                <p:oleObj r:id="rId6" imgW="352196" imgH="2302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165350"/>
                        <a:ext cx="719137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7">
            <a:extLst>
              <a:ext uri="{FF2B5EF4-FFF2-40B4-BE49-F238E27FC236}">
                <a16:creationId xmlns:a16="http://schemas.microsoft.com/office/drawing/2014/main" id="{227EB750-1B11-4369-90F7-E0CE7B8E8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3" name="Object 8">
            <a:extLst>
              <a:ext uri="{FF2B5EF4-FFF2-40B4-BE49-F238E27FC236}">
                <a16:creationId xmlns:a16="http://schemas.microsoft.com/office/drawing/2014/main" id="{978E731B-698D-41F5-BD65-E6667334BB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48488" y="2116138"/>
          <a:ext cx="79216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r:id="rId8" imgW="339135" imgH="221740" progId="">
                  <p:embed/>
                </p:oleObj>
              </mc:Choice>
              <mc:Fallback>
                <p:oleObj r:id="rId8" imgW="339135" imgH="22174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2116138"/>
                        <a:ext cx="792162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Rectangle 9">
            <a:extLst>
              <a:ext uri="{FF2B5EF4-FFF2-40B4-BE49-F238E27FC236}">
                <a16:creationId xmlns:a16="http://schemas.microsoft.com/office/drawing/2014/main" id="{A6B23000-5A34-48DF-BD53-7E7482091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6155" name="Rectangle 10">
            <a:extLst>
              <a:ext uri="{FF2B5EF4-FFF2-40B4-BE49-F238E27FC236}">
                <a16:creationId xmlns:a16="http://schemas.microsoft.com/office/drawing/2014/main" id="{42B8AD3B-E804-457D-816C-A54C82F07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6" name="Object 11">
            <a:extLst>
              <a:ext uri="{FF2B5EF4-FFF2-40B4-BE49-F238E27FC236}">
                <a16:creationId xmlns:a16="http://schemas.microsoft.com/office/drawing/2014/main" id="{EBB0025F-67B4-4776-8DF9-BBA86EB564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3068638"/>
          <a:ext cx="3492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r:id="rId10" imgW="161663" imgH="177816" progId="">
                  <p:embed/>
                </p:oleObj>
              </mc:Choice>
              <mc:Fallback>
                <p:oleObj r:id="rId10" imgW="161663" imgH="17781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068638"/>
                        <a:ext cx="3492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12">
            <a:extLst>
              <a:ext uri="{FF2B5EF4-FFF2-40B4-BE49-F238E27FC236}">
                <a16:creationId xmlns:a16="http://schemas.microsoft.com/office/drawing/2014/main" id="{9EE78028-8E75-4B2A-9A3E-5A710FA91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2852738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58" name="Object 13">
            <a:extLst>
              <a:ext uri="{FF2B5EF4-FFF2-40B4-BE49-F238E27FC236}">
                <a16:creationId xmlns:a16="http://schemas.microsoft.com/office/drawing/2014/main" id="{CBB8610D-3870-42AB-919D-E63F128936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03938" y="2952750"/>
          <a:ext cx="3476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12" imgW="140855" imgH="197183" progId="">
                  <p:embed/>
                </p:oleObj>
              </mc:Choice>
              <mc:Fallback>
                <p:oleObj r:id="rId12" imgW="140855" imgH="197183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938" y="2952750"/>
                        <a:ext cx="3476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Rectangle 14">
            <a:extLst>
              <a:ext uri="{FF2B5EF4-FFF2-40B4-BE49-F238E27FC236}">
                <a16:creationId xmlns:a16="http://schemas.microsoft.com/office/drawing/2014/main" id="{9EC16428-433D-4B88-9A81-160181BED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60" name="Object 15">
            <a:extLst>
              <a:ext uri="{FF2B5EF4-FFF2-40B4-BE49-F238E27FC236}">
                <a16:creationId xmlns:a16="http://schemas.microsoft.com/office/drawing/2014/main" id="{809BA536-E145-453C-A7A2-0EAEAE56D8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789363"/>
          <a:ext cx="337026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r:id="rId14" imgW="497388" imgH="488371" progId="">
                  <p:embed/>
                </p:oleObj>
              </mc:Choice>
              <mc:Fallback>
                <p:oleObj r:id="rId14" imgW="497388" imgH="488371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789363"/>
                        <a:ext cx="3370262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6">
            <a:extLst>
              <a:ext uri="{FF2B5EF4-FFF2-40B4-BE49-F238E27FC236}">
                <a16:creationId xmlns:a16="http://schemas.microsoft.com/office/drawing/2014/main" id="{DCD782C2-DC18-4F21-BBB2-C9D4B4CF1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3644900"/>
            <a:ext cx="9144001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6162" name="Object 17">
            <a:extLst>
              <a:ext uri="{FF2B5EF4-FFF2-40B4-BE49-F238E27FC236}">
                <a16:creationId xmlns:a16="http://schemas.microsoft.com/office/drawing/2014/main" id="{0034A603-EAFE-4AA6-990C-FE8588415F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0838" y="4883150"/>
          <a:ext cx="18716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r:id="rId16" imgW="465619" imgH="204525" progId="">
                  <p:embed/>
                </p:oleObj>
              </mc:Choice>
              <mc:Fallback>
                <p:oleObj r:id="rId16" imgW="465619" imgH="204525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4883150"/>
                        <a:ext cx="1871662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>
            <a:extLst>
              <a:ext uri="{FF2B5EF4-FFF2-40B4-BE49-F238E27FC236}">
                <a16:creationId xmlns:a16="http://schemas.microsoft.com/office/drawing/2014/main" id="{BB868A95-A820-41D7-B4EB-46810EB6F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250"/>
            <a:ext cx="8228013" cy="5653088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E33EA8E-1046-4362-BFF2-88C346DB2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4580" name="Объект 4">
            <a:extLst>
              <a:ext uri="{FF2B5EF4-FFF2-40B4-BE49-F238E27FC236}">
                <a16:creationId xmlns:a16="http://schemas.microsoft.com/office/drawing/2014/main" id="{FB71F6EA-323C-4F69-BC5B-6556287848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908050"/>
          <a:ext cx="1951038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Формула" r:id="rId3" imgW="507635" imgH="236102" progId="Equation.3">
                  <p:embed/>
                </p:oleObj>
              </mc:Choice>
              <mc:Fallback>
                <p:oleObj name="Формула" r:id="rId3" imgW="507635" imgH="236102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908050"/>
                        <a:ext cx="1951038" cy="6413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4">
            <a:extLst>
              <a:ext uri="{FF2B5EF4-FFF2-40B4-BE49-F238E27FC236}">
                <a16:creationId xmlns:a16="http://schemas.microsoft.com/office/drawing/2014/main" id="{C7E5ABEA-057A-41E3-B74F-D839945BE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4582" name="Объект 6">
            <a:extLst>
              <a:ext uri="{FF2B5EF4-FFF2-40B4-BE49-F238E27FC236}">
                <a16:creationId xmlns:a16="http://schemas.microsoft.com/office/drawing/2014/main" id="{3701BE3A-2CA3-408E-A912-C3672CAB90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1628775"/>
          <a:ext cx="223202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Формула" r:id="rId5" imgW="479088" imgH="433265" progId="Equation.3">
                  <p:embed/>
                </p:oleObj>
              </mc:Choice>
              <mc:Fallback>
                <p:oleObj name="Формула" r:id="rId5" imgW="479088" imgH="43326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628775"/>
                        <a:ext cx="2232025" cy="116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Rectangle 6">
            <a:extLst>
              <a:ext uri="{FF2B5EF4-FFF2-40B4-BE49-F238E27FC236}">
                <a16:creationId xmlns:a16="http://schemas.microsoft.com/office/drawing/2014/main" id="{6B2DFF92-A624-4748-BC1F-33BB74DA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4584" name="Объект 8">
            <a:extLst>
              <a:ext uri="{FF2B5EF4-FFF2-40B4-BE49-F238E27FC236}">
                <a16:creationId xmlns:a16="http://schemas.microsoft.com/office/drawing/2014/main" id="{A0F298E3-55D9-49DC-AE29-A535E2C95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4788" y="2636838"/>
          <a:ext cx="52578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Формула" r:id="rId7" imgW="474806" imgH="429393" progId="Equation.3">
                  <p:embed/>
                </p:oleObj>
              </mc:Choice>
              <mc:Fallback>
                <p:oleObj name="Формула" r:id="rId7" imgW="474806" imgH="429393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2636838"/>
                        <a:ext cx="5257800" cy="12922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Объект 9">
            <a:extLst>
              <a:ext uri="{FF2B5EF4-FFF2-40B4-BE49-F238E27FC236}">
                <a16:creationId xmlns:a16="http://schemas.microsoft.com/office/drawing/2014/main" id="{282C018D-D6B5-44D1-B033-6E338B2A77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3860800"/>
          <a:ext cx="6523038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r:id="rId9" imgW="493277" imgH="433362" progId="Equation.3">
                  <p:embed/>
                </p:oleObj>
              </mc:Choice>
              <mc:Fallback>
                <p:oleObj r:id="rId9" imgW="493277" imgH="433362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860800"/>
                        <a:ext cx="6523038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Прямоугольник 10">
            <a:extLst>
              <a:ext uri="{FF2B5EF4-FFF2-40B4-BE49-F238E27FC236}">
                <a16:creationId xmlns:a16="http://schemas.microsoft.com/office/drawing/2014/main" id="{C9F1293E-9C53-44E4-823C-94837D61D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3860800"/>
            <a:ext cx="6626225" cy="1223963"/>
          </a:xfrm>
          <a:prstGeom prst="rect">
            <a:avLst/>
          </a:prstGeom>
          <a:solidFill>
            <a:srgbClr val="FFFF00">
              <a:alpha val="12157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345751C8-BE07-4DFA-BE9A-7ABA2A0B92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 lIns="91440" tIns="45720" rIns="91440" bIns="45720"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>
                <a:solidFill>
                  <a:srgbClr val="FF3300"/>
                </a:solidFill>
              </a:rPr>
              <a:t>В отличие от других методов, в которых формулы численного интегрирования можно записать в виде линейных комбинаций табличных значений функции</a:t>
            </a:r>
            <a:r>
              <a:rPr lang="ru-RU" altLang="ru-RU"/>
              <a:t> (т.е. в виде квадратурной формулы с постоянными коэффициентами </a:t>
            </a:r>
            <a:r>
              <a:rPr lang="en-US" altLang="ru-RU"/>
              <a:t>      </a:t>
            </a:r>
            <a:r>
              <a:rPr lang="ru-RU" altLang="ru-RU"/>
              <a:t>) , </a:t>
            </a:r>
            <a:r>
              <a:rPr lang="ru-RU" altLang="ru-RU">
                <a:solidFill>
                  <a:srgbClr val="FF3300"/>
                </a:solidFill>
              </a:rPr>
              <a:t>при использовании сплайнов такое невозможно</a:t>
            </a:r>
            <a:r>
              <a:rPr lang="ru-RU" altLang="ru-RU"/>
              <a:t>, т.к.  в этом случае        зависят от всех значений         .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9D5431A-E419-4983-B61B-28453E757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83F5A983-9458-4247-A7F6-E7C2CDDE3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03438"/>
          <a:ext cx="3841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r:id="rId4" imgW="161279" imgH="241918" progId="">
                  <p:embed/>
                </p:oleObj>
              </mc:Choice>
              <mc:Fallback>
                <p:oleObj r:id="rId4" imgW="161279" imgH="24191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03438"/>
                        <a:ext cx="3841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4">
            <a:extLst>
              <a:ext uri="{FF2B5EF4-FFF2-40B4-BE49-F238E27FC236}">
                <a16:creationId xmlns:a16="http://schemas.microsoft.com/office/drawing/2014/main" id="{713E2E52-4F57-4B22-BAD7-95786F1EC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6" name="Object 5">
            <a:extLst>
              <a:ext uri="{FF2B5EF4-FFF2-40B4-BE49-F238E27FC236}">
                <a16:creationId xmlns:a16="http://schemas.microsoft.com/office/drawing/2014/main" id="{3D765838-8059-4F9C-A414-734E5C0128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9338" y="1741488"/>
          <a:ext cx="4064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r:id="rId6" imgW="161279" imgH="241918" progId="">
                  <p:embed/>
                </p:oleObj>
              </mc:Choice>
              <mc:Fallback>
                <p:oleObj r:id="rId6" imgW="161279" imgH="241918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1741488"/>
                        <a:ext cx="406400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6">
            <a:extLst>
              <a:ext uri="{FF2B5EF4-FFF2-40B4-BE49-F238E27FC236}">
                <a16:creationId xmlns:a16="http://schemas.microsoft.com/office/drawing/2014/main" id="{EF9EABBC-E524-4860-9AE8-2F65EB9C2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5608" name="Object 7">
            <a:extLst>
              <a:ext uri="{FF2B5EF4-FFF2-40B4-BE49-F238E27FC236}">
                <a16:creationId xmlns:a16="http://schemas.microsoft.com/office/drawing/2014/main" id="{7EB5A2CB-5411-41C1-9246-AF2F0C97B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2435225"/>
          <a:ext cx="4079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r:id="rId7" imgW="174219" imgH="241219" progId="">
                  <p:embed/>
                </p:oleObj>
              </mc:Choice>
              <mc:Fallback>
                <p:oleObj r:id="rId7" imgW="174219" imgH="241219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435225"/>
                        <a:ext cx="4079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8EF7E632-F75D-459F-B74B-AA421C2C459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 b="1"/>
              <a:t>Погрешность численного интегрирования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B6AA89D-F46C-46BE-8457-4199BFA6EB6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При вычислении приближённого значения интеграла   допускается погрешность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                   зависит от величины шага              .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В случае переменного шага можно принять </a:t>
            </a:r>
            <a:r>
              <a:rPr lang="en-US" altLang="ru-RU"/>
              <a:t>                                    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/>
          </a:p>
          <a:p>
            <a:pPr marL="341313" indent="-341313" eaLnBrk="1" hangingPunct="1">
              <a:spcBef>
                <a:spcPts val="85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	Показатель степени  </a:t>
            </a:r>
            <a:r>
              <a:rPr lang="en-US" altLang="ru-RU"/>
              <a:t>       </a:t>
            </a:r>
            <a:r>
              <a:rPr lang="ru-RU" altLang="ru-RU"/>
              <a:t>называется </a:t>
            </a:r>
            <a:r>
              <a:rPr lang="ru-RU" altLang="ru-RU">
                <a:solidFill>
                  <a:srgbClr val="FF3300"/>
                </a:solidFill>
              </a:rPr>
              <a:t>порядком точности</a:t>
            </a:r>
            <a:r>
              <a:rPr lang="ru-RU" altLang="ru-RU"/>
              <a:t> данной квадратурной формулы</a:t>
            </a:r>
            <a:r>
              <a:rPr lang="ru-RU" altLang="ru-RU" sz="2800"/>
              <a:t>.</a:t>
            </a:r>
            <a:r>
              <a:rPr lang="ru-RU" altLang="ru-RU" sz="3400"/>
              <a:t> </a:t>
            </a:r>
          </a:p>
          <a:p>
            <a:pPr marL="341313"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/>
              <a:t>        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AF00203-707E-433C-8ACF-B56B64128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29" name="Object 4">
            <a:extLst>
              <a:ext uri="{FF2B5EF4-FFF2-40B4-BE49-F238E27FC236}">
                <a16:creationId xmlns:a16="http://schemas.microsoft.com/office/drawing/2014/main" id="{933F02A8-24CD-4ECD-A328-6681749956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349500"/>
          <a:ext cx="273685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r:id="rId4" imgW="496893" imgH="487885" progId="">
                  <p:embed/>
                </p:oleObj>
              </mc:Choice>
              <mc:Fallback>
                <p:oleObj r:id="rId4" imgW="496893" imgH="487885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349500"/>
                        <a:ext cx="2736850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5">
            <a:extLst>
              <a:ext uri="{FF2B5EF4-FFF2-40B4-BE49-F238E27FC236}">
                <a16:creationId xmlns:a16="http://schemas.microsoft.com/office/drawing/2014/main" id="{FD98859E-D1A3-41E3-A3BB-5AF766BAD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31" name="Object 6">
            <a:extLst>
              <a:ext uri="{FF2B5EF4-FFF2-40B4-BE49-F238E27FC236}">
                <a16:creationId xmlns:a16="http://schemas.microsoft.com/office/drawing/2014/main" id="{9F6A2191-903E-4304-A406-A56DB484AD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3650" y="3298825"/>
          <a:ext cx="2714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r:id="rId6" imgW="140255" imgH="196344" progId="">
                  <p:embed/>
                </p:oleObj>
              </mc:Choice>
              <mc:Fallback>
                <p:oleObj r:id="rId6" imgW="140255" imgH="196344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650" y="3298825"/>
                        <a:ext cx="27146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7">
            <a:extLst>
              <a:ext uri="{FF2B5EF4-FFF2-40B4-BE49-F238E27FC236}">
                <a16:creationId xmlns:a16="http://schemas.microsoft.com/office/drawing/2014/main" id="{34FA6E2B-FB24-4A61-80F7-7612C9BDA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33" name="Object 8">
            <a:extLst>
              <a:ext uri="{FF2B5EF4-FFF2-40B4-BE49-F238E27FC236}">
                <a16:creationId xmlns:a16="http://schemas.microsoft.com/office/drawing/2014/main" id="{CE2267AD-A828-4219-A012-2B8215B35F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9950" y="3241675"/>
          <a:ext cx="14382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r:id="rId8" imgW="488843" imgH="227362" progId="">
                  <p:embed/>
                </p:oleObj>
              </mc:Choice>
              <mc:Fallback>
                <p:oleObj r:id="rId8" imgW="488843" imgH="227362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241675"/>
                        <a:ext cx="143827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Rectangle 9">
            <a:extLst>
              <a:ext uri="{FF2B5EF4-FFF2-40B4-BE49-F238E27FC236}">
                <a16:creationId xmlns:a16="http://schemas.microsoft.com/office/drawing/2014/main" id="{80AC327C-D22F-40CC-9C04-D82585C24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35" name="Object 10">
            <a:extLst>
              <a:ext uri="{FF2B5EF4-FFF2-40B4-BE49-F238E27FC236}">
                <a16:creationId xmlns:a16="http://schemas.microsoft.com/office/drawing/2014/main" id="{6EA5DA67-BFE6-44E6-9405-965D9CE211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4087813"/>
          <a:ext cx="28813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r:id="rId10" imgW="482879" imgH="224588" progId="">
                  <p:embed/>
                </p:oleObj>
              </mc:Choice>
              <mc:Fallback>
                <p:oleObj r:id="rId10" imgW="482879" imgH="224588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087813"/>
                        <a:ext cx="288131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Rectangle 11">
            <a:extLst>
              <a:ext uri="{FF2B5EF4-FFF2-40B4-BE49-F238E27FC236}">
                <a16:creationId xmlns:a16="http://schemas.microsoft.com/office/drawing/2014/main" id="{2B96C84E-4630-4CDA-8A1A-6A6CCBA5F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6637" name="Object 12">
            <a:extLst>
              <a:ext uri="{FF2B5EF4-FFF2-40B4-BE49-F238E27FC236}">
                <a16:creationId xmlns:a16="http://schemas.microsoft.com/office/drawing/2014/main" id="{F250DA75-0A7B-4DE5-9C97-7F4D4EE34F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3513" y="4724400"/>
          <a:ext cx="3079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r:id="rId12" imgW="154324" imgH="171478" progId="">
                  <p:embed/>
                </p:oleObj>
              </mc:Choice>
              <mc:Fallback>
                <p:oleObj r:id="rId12" imgW="154324" imgH="171478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3" y="4724400"/>
                        <a:ext cx="3079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6EB564E5-573D-44CD-8240-5FAC347F887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Квадратурная формула должна быть такой, чтобы на  любом отрезке интегрирования   </a:t>
            </a:r>
            <a:r>
              <a:rPr lang="en-US" altLang="ru-RU"/>
              <a:t>          </a:t>
            </a:r>
            <a:r>
              <a:rPr lang="ru-RU" altLang="ru-RU"/>
              <a:t>функции  </a:t>
            </a:r>
            <a:r>
              <a:rPr lang="en-US" altLang="ru-RU"/>
              <a:t>   </a:t>
            </a:r>
            <a:r>
              <a:rPr lang="ru-RU" altLang="ru-RU"/>
              <a:t>при   </a:t>
            </a:r>
            <a:r>
              <a:rPr lang="en-US" altLang="ru-RU"/>
              <a:t>         </a:t>
            </a:r>
            <a:r>
              <a:rPr lang="ru-RU" altLang="ru-RU"/>
              <a:t>(или   </a:t>
            </a:r>
            <a:r>
              <a:rPr lang="en-US" altLang="ru-RU"/>
              <a:t>          </a:t>
            </a:r>
            <a:r>
              <a:rPr lang="ru-RU" altLang="ru-RU"/>
              <a:t>) численное значение интеграла сходилось к его точному значению. Это означает, что </a:t>
            </a:r>
            <a:r>
              <a:rPr lang="en-US" altLang="ru-RU"/>
              <a:t>    	   </a:t>
            </a:r>
            <a:r>
              <a:rPr lang="ru-RU" altLang="ru-RU"/>
              <a:t>, т.к. малое значение числа в положительной степени стремится к нулю. 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A3933FD-9CBE-41B0-8762-7C531B749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52" name="Object 3">
            <a:extLst>
              <a:ext uri="{FF2B5EF4-FFF2-40B4-BE49-F238E27FC236}">
                <a16:creationId xmlns:a16="http://schemas.microsoft.com/office/drawing/2014/main" id="{C4918636-206E-4411-9ED2-8C3467CF82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8625" y="676275"/>
          <a:ext cx="7921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r:id="rId4" imgW="352196" imgH="230280" progId="">
                  <p:embed/>
                </p:oleObj>
              </mc:Choice>
              <mc:Fallback>
                <p:oleObj r:id="rId4" imgW="352196" imgH="23028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676275"/>
                        <a:ext cx="79216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4">
            <a:extLst>
              <a:ext uri="{FF2B5EF4-FFF2-40B4-BE49-F238E27FC236}">
                <a16:creationId xmlns:a16="http://schemas.microsoft.com/office/drawing/2014/main" id="{39727532-4784-422A-B0D5-C03260B9E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54" name="Object 5">
            <a:extLst>
              <a:ext uri="{FF2B5EF4-FFF2-40B4-BE49-F238E27FC236}">
                <a16:creationId xmlns:a16="http://schemas.microsoft.com/office/drawing/2014/main" id="{567E785A-BD8F-4C9E-82CD-F56AF9B206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40650" y="735013"/>
          <a:ext cx="7191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r:id="rId6" imgW="356248" imgH="211115" progId="">
                  <p:embed/>
                </p:oleObj>
              </mc:Choice>
              <mc:Fallback>
                <p:oleObj r:id="rId6" imgW="356248" imgH="21111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735013"/>
                        <a:ext cx="71913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6">
            <a:extLst>
              <a:ext uri="{FF2B5EF4-FFF2-40B4-BE49-F238E27FC236}">
                <a16:creationId xmlns:a16="http://schemas.microsoft.com/office/drawing/2014/main" id="{922EDCCE-DD7A-48D6-BA99-8EC973DE5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56" name="Object 7">
            <a:extLst>
              <a:ext uri="{FF2B5EF4-FFF2-40B4-BE49-F238E27FC236}">
                <a16:creationId xmlns:a16="http://schemas.microsoft.com/office/drawing/2014/main" id="{E88BD847-57BC-4CBC-A6D8-F491FCD67A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1104900"/>
          <a:ext cx="8636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r:id="rId8" imgW="391792" imgH="166210" progId="">
                  <p:embed/>
                </p:oleObj>
              </mc:Choice>
              <mc:Fallback>
                <p:oleObj r:id="rId8" imgW="391792" imgH="16621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104900"/>
                        <a:ext cx="8636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7" name="Rectangle 8">
            <a:extLst>
              <a:ext uri="{FF2B5EF4-FFF2-40B4-BE49-F238E27FC236}">
                <a16:creationId xmlns:a16="http://schemas.microsoft.com/office/drawing/2014/main" id="{E8125CEC-C85A-4F20-827F-159479D2F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58" name="Object 9">
            <a:extLst>
              <a:ext uri="{FF2B5EF4-FFF2-40B4-BE49-F238E27FC236}">
                <a16:creationId xmlns:a16="http://schemas.microsoft.com/office/drawing/2014/main" id="{889E4BE1-E850-40FF-881E-D208283964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0700" y="1192213"/>
          <a:ext cx="93503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r:id="rId10" imgW="455534" imgH="139186" progId="">
                  <p:embed/>
                </p:oleObj>
              </mc:Choice>
              <mc:Fallback>
                <p:oleObj r:id="rId10" imgW="455534" imgH="13918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192213"/>
                        <a:ext cx="93503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9" name="Rectangle 10">
            <a:extLst>
              <a:ext uri="{FF2B5EF4-FFF2-40B4-BE49-F238E27FC236}">
                <a16:creationId xmlns:a16="http://schemas.microsoft.com/office/drawing/2014/main" id="{E21DBED8-9299-42D1-A431-2D59D3BA4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7660" name="Object 11">
            <a:extLst>
              <a:ext uri="{FF2B5EF4-FFF2-40B4-BE49-F238E27FC236}">
                <a16:creationId xmlns:a16="http://schemas.microsoft.com/office/drawing/2014/main" id="{EB3A588A-FA98-4F07-A69B-F066DDAEB7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1844675"/>
          <a:ext cx="7191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r:id="rId12" imgW="341526" imgH="170756" progId="">
                  <p:embed/>
                </p:oleObj>
              </mc:Choice>
              <mc:Fallback>
                <p:oleObj r:id="rId12" imgW="341526" imgH="170756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844675"/>
                        <a:ext cx="7191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59041D11-CC2E-4530-9B3E-4718A42D86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Погрешность интегрирования       на отрезке              можно представить как сумму погрешностей            , допускаемых на каждом отдельном участке              .</a:t>
            </a: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8BE0B21-E3A9-4C41-B6E4-453C064AF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76" name="Object 3">
            <a:extLst>
              <a:ext uri="{FF2B5EF4-FFF2-40B4-BE49-F238E27FC236}">
                <a16:creationId xmlns:a16="http://schemas.microsoft.com/office/drawing/2014/main" id="{F1CC3BB8-D800-4C1F-8B59-C2DA7E22A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1628775"/>
          <a:ext cx="3960813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r:id="rId4" imgW="499120" imgH="499120" progId="">
                  <p:embed/>
                </p:oleObj>
              </mc:Choice>
              <mc:Fallback>
                <p:oleObj r:id="rId4" imgW="499120" imgH="49912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628775"/>
                        <a:ext cx="3960813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4">
            <a:extLst>
              <a:ext uri="{FF2B5EF4-FFF2-40B4-BE49-F238E27FC236}">
                <a16:creationId xmlns:a16="http://schemas.microsoft.com/office/drawing/2014/main" id="{BA695088-B36F-4783-843A-5FE10AFED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480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78" name="Object 5">
            <a:extLst>
              <a:ext uri="{FF2B5EF4-FFF2-40B4-BE49-F238E27FC236}">
                <a16:creationId xmlns:a16="http://schemas.microsoft.com/office/drawing/2014/main" id="{FAA2BC19-952E-4521-A97A-C28511878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7175" y="346075"/>
          <a:ext cx="3556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r:id="rId6" imgW="176079" imgH="190759" progId="">
                  <p:embed/>
                </p:oleObj>
              </mc:Choice>
              <mc:Fallback>
                <p:oleObj r:id="rId6" imgW="176079" imgH="19075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7175" y="346075"/>
                        <a:ext cx="3556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Rectangle 6">
            <a:extLst>
              <a:ext uri="{FF2B5EF4-FFF2-40B4-BE49-F238E27FC236}">
                <a16:creationId xmlns:a16="http://schemas.microsoft.com/office/drawing/2014/main" id="{C43FD9D4-BD5E-4181-9497-9B4E188E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80" name="Object 7">
            <a:extLst>
              <a:ext uri="{FF2B5EF4-FFF2-40B4-BE49-F238E27FC236}">
                <a16:creationId xmlns:a16="http://schemas.microsoft.com/office/drawing/2014/main" id="{B174EAF7-8DD0-41B1-9670-157552B6C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4750" y="358775"/>
          <a:ext cx="7921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r:id="rId8" imgW="352196" imgH="230280" progId="">
                  <p:embed/>
                </p:oleObj>
              </mc:Choice>
              <mc:Fallback>
                <p:oleObj r:id="rId8" imgW="352196" imgH="23028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358775"/>
                        <a:ext cx="7921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1" name="Rectangle 8">
            <a:extLst>
              <a:ext uri="{FF2B5EF4-FFF2-40B4-BE49-F238E27FC236}">
                <a16:creationId xmlns:a16="http://schemas.microsoft.com/office/drawing/2014/main" id="{DC4E4420-8FD1-4C12-9DEA-86627D7C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82" name="Object 9">
            <a:extLst>
              <a:ext uri="{FF2B5EF4-FFF2-40B4-BE49-F238E27FC236}">
                <a16:creationId xmlns:a16="http://schemas.microsoft.com/office/drawing/2014/main" id="{18061603-C0ED-4653-863F-36CD3EF24C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0288" y="620713"/>
          <a:ext cx="3127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r:id="rId10" imgW="139119" imgH="250404" progId="">
                  <p:embed/>
                </p:oleObj>
              </mc:Choice>
              <mc:Fallback>
                <p:oleObj r:id="rId10" imgW="139119" imgH="250404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620713"/>
                        <a:ext cx="31273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3" name="Rectangle 10">
            <a:extLst>
              <a:ext uri="{FF2B5EF4-FFF2-40B4-BE49-F238E27FC236}">
                <a16:creationId xmlns:a16="http://schemas.microsoft.com/office/drawing/2014/main" id="{8FA2553D-B6F7-412F-B990-659D4ECEB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8684" name="Object 11">
            <a:extLst>
              <a:ext uri="{FF2B5EF4-FFF2-40B4-BE49-F238E27FC236}">
                <a16:creationId xmlns:a16="http://schemas.microsoft.com/office/drawing/2014/main" id="{42AE070B-ABE5-4D0C-A0DC-5C81683D0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4388" y="1125538"/>
          <a:ext cx="1079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r:id="rId12" imgW="550087" imgH="255847" progId="">
                  <p:embed/>
                </p:oleObj>
              </mc:Choice>
              <mc:Fallback>
                <p:oleObj r:id="rId12" imgW="550087" imgH="255847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1125538"/>
                        <a:ext cx="10795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>
            <a:extLst>
              <a:ext uri="{FF2B5EF4-FFF2-40B4-BE49-F238E27FC236}">
                <a16:creationId xmlns:a16="http://schemas.microsoft.com/office/drawing/2014/main" id="{44DDAA91-41EF-4DE5-89C0-E04A277DABD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Функцию                    разложим в ряд Тейлора на отрезке   </a:t>
            </a:r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                                      </a:t>
            </a:r>
            <a:r>
              <a:rPr lang="en-US" altLang="ru-RU">
                <a:solidFill>
                  <a:srgbClr val="FF3300"/>
                </a:solidFill>
              </a:rPr>
              <a:t>(=*=)</a:t>
            </a: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0335D94-FFD1-4048-B067-D05058EF7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0" name="Object 3">
            <a:extLst>
              <a:ext uri="{FF2B5EF4-FFF2-40B4-BE49-F238E27FC236}">
                <a16:creationId xmlns:a16="http://schemas.microsoft.com/office/drawing/2014/main" id="{D80E6BBD-EAEB-4370-BAC3-055ACA966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376238"/>
          <a:ext cx="15128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r:id="rId4" imgW="470053" imgH="194336" progId="">
                  <p:embed/>
                </p:oleObj>
              </mc:Choice>
              <mc:Fallback>
                <p:oleObj r:id="rId4" imgW="470053" imgH="194336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76238"/>
                        <a:ext cx="15128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4">
            <a:extLst>
              <a:ext uri="{FF2B5EF4-FFF2-40B4-BE49-F238E27FC236}">
                <a16:creationId xmlns:a16="http://schemas.microsoft.com/office/drawing/2014/main" id="{2D9CF10B-8435-4B3C-89FB-8789463A0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2" name="Object 5">
            <a:extLst>
              <a:ext uri="{FF2B5EF4-FFF2-40B4-BE49-F238E27FC236}">
                <a16:creationId xmlns:a16="http://schemas.microsoft.com/office/drawing/2014/main" id="{8E02EF8A-3C99-4094-B379-A513A0C8B4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836613"/>
          <a:ext cx="10810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r:id="rId6" imgW="550087" imgH="255847" progId="">
                  <p:embed/>
                </p:oleObj>
              </mc:Choice>
              <mc:Fallback>
                <p:oleObj r:id="rId6" imgW="550087" imgH="25584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836613"/>
                        <a:ext cx="1081087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3" name="Rectangle 6">
            <a:extLst>
              <a:ext uri="{FF2B5EF4-FFF2-40B4-BE49-F238E27FC236}">
                <a16:creationId xmlns:a16="http://schemas.microsoft.com/office/drawing/2014/main" id="{9FE4171E-2871-476A-AC87-E16F122BA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9704" name="Object 7">
            <a:extLst>
              <a:ext uri="{FF2B5EF4-FFF2-40B4-BE49-F238E27FC236}">
                <a16:creationId xmlns:a16="http://schemas.microsoft.com/office/drawing/2014/main" id="{799079EC-5210-4533-A41D-2522DB7A8B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4663" y="1279525"/>
          <a:ext cx="4699000" cy="294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r:id="rId8" imgW="482723" imgH="482723" progId="">
                  <p:embed/>
                </p:oleObj>
              </mc:Choice>
              <mc:Fallback>
                <p:oleObj r:id="rId8" imgW="482723" imgH="48272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1279525"/>
                        <a:ext cx="4699000" cy="294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B009FE08-4457-4515-99A6-A94C93AD206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Это разложение можно оборвать на любом      -ом члене заменив в нём производную                    на                          	        , где      - некоторая точка отрезка                .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9A9EF7A-FBF6-4AA0-9F1B-E59898C2E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24" name="Object 3">
            <a:extLst>
              <a:ext uri="{FF2B5EF4-FFF2-40B4-BE49-F238E27FC236}">
                <a16:creationId xmlns:a16="http://schemas.microsoft.com/office/drawing/2014/main" id="{98124208-9362-4133-BAD0-70F4DDA5C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3925" y="274638"/>
          <a:ext cx="3222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r:id="rId4" imgW="140855" imgH="197183" progId="">
                  <p:embed/>
                </p:oleObj>
              </mc:Choice>
              <mc:Fallback>
                <p:oleObj r:id="rId4" imgW="140855" imgH="19718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3925" y="274638"/>
                        <a:ext cx="3222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Rectangle 4">
            <a:extLst>
              <a:ext uri="{FF2B5EF4-FFF2-40B4-BE49-F238E27FC236}">
                <a16:creationId xmlns:a16="http://schemas.microsoft.com/office/drawing/2014/main" id="{699DD4BD-EC4D-4862-9D87-81454B244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26" name="Object 5">
            <a:extLst>
              <a:ext uri="{FF2B5EF4-FFF2-40B4-BE49-F238E27FC236}">
                <a16:creationId xmlns:a16="http://schemas.microsoft.com/office/drawing/2014/main" id="{C8E6DF50-82C4-4FA1-8D17-0A30F6E40D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3" y="633413"/>
          <a:ext cx="129698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r:id="rId6" imgW="525892" imgH="258187" progId="">
                  <p:embed/>
                </p:oleObj>
              </mc:Choice>
              <mc:Fallback>
                <p:oleObj r:id="rId6" imgW="525892" imgH="25818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633413"/>
                        <a:ext cx="1296987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Rectangle 6">
            <a:extLst>
              <a:ext uri="{FF2B5EF4-FFF2-40B4-BE49-F238E27FC236}">
                <a16:creationId xmlns:a16="http://schemas.microsoft.com/office/drawing/2014/main" id="{045194F4-D0C6-4E9B-B1BA-E629F4317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28" name="Object 7">
            <a:extLst>
              <a:ext uri="{FF2B5EF4-FFF2-40B4-BE49-F238E27FC236}">
                <a16:creationId xmlns:a16="http://schemas.microsoft.com/office/drawing/2014/main" id="{9B94D639-2105-4062-A2BA-786A0697E4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995363"/>
          <a:ext cx="12239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r:id="rId8" imgW="462557" imgH="239036" progId="">
                  <p:embed/>
                </p:oleObj>
              </mc:Choice>
              <mc:Fallback>
                <p:oleObj r:id="rId8" imgW="462557" imgH="23903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995363"/>
                        <a:ext cx="12239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Rectangle 8">
            <a:extLst>
              <a:ext uri="{FF2B5EF4-FFF2-40B4-BE49-F238E27FC236}">
                <a16:creationId xmlns:a16="http://schemas.microsoft.com/office/drawing/2014/main" id="{B151FC27-9AFE-43CF-90E3-9C13EE9A6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0" name="Object 9">
            <a:extLst>
              <a:ext uri="{FF2B5EF4-FFF2-40B4-BE49-F238E27FC236}">
                <a16:creationId xmlns:a16="http://schemas.microsoft.com/office/drawing/2014/main" id="{AD61EB0B-142D-4637-90DC-63A7C39018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1038225"/>
          <a:ext cx="3746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r:id="rId10" imgW="165520" imgH="216438" progId="">
                  <p:embed/>
                </p:oleObj>
              </mc:Choice>
              <mc:Fallback>
                <p:oleObj r:id="rId10" imgW="165520" imgH="216438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038225"/>
                        <a:ext cx="37465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1" name="Rectangle 10">
            <a:extLst>
              <a:ext uri="{FF2B5EF4-FFF2-40B4-BE49-F238E27FC236}">
                <a16:creationId xmlns:a16="http://schemas.microsoft.com/office/drawing/2014/main" id="{6044E9D7-7D1E-4650-B01F-3ED049599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2" name="Object 11">
            <a:extLst>
              <a:ext uri="{FF2B5EF4-FFF2-40B4-BE49-F238E27FC236}">
                <a16:creationId xmlns:a16="http://schemas.microsoft.com/office/drawing/2014/main" id="{B4E71F3A-58CA-454C-A5AF-D2C1165705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9925" y="1009650"/>
          <a:ext cx="122396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r:id="rId12" imgW="550087" imgH="255847" progId="">
                  <p:embed/>
                </p:oleObj>
              </mc:Choice>
              <mc:Fallback>
                <p:oleObj r:id="rId12" imgW="550087" imgH="255847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009650"/>
                        <a:ext cx="1223963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3" name="Rectangle 12">
            <a:extLst>
              <a:ext uri="{FF2B5EF4-FFF2-40B4-BE49-F238E27FC236}">
                <a16:creationId xmlns:a16="http://schemas.microsoft.com/office/drawing/2014/main" id="{6569A44A-E090-4CA0-8EC6-F6D569159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479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0734" name="Object 13">
            <a:extLst>
              <a:ext uri="{FF2B5EF4-FFF2-40B4-BE49-F238E27FC236}">
                <a16:creationId xmlns:a16="http://schemas.microsoft.com/office/drawing/2014/main" id="{1FD42343-2D08-4C3E-A4D4-0C3AD80B84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916113"/>
          <a:ext cx="8315325" cy="302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r:id="rId14" imgW="488221" imgH="488221" progId="">
                  <p:embed/>
                </p:oleObj>
              </mc:Choice>
              <mc:Fallback>
                <p:oleObj r:id="rId14" imgW="488221" imgH="488221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916113"/>
                        <a:ext cx="8315325" cy="302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954E3DF0-09BA-403B-BAAD-DE5A23008E0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u="sng"/>
              <a:t>Метод прямоугольников.</a:t>
            </a:r>
          </a:p>
          <a:p>
            <a:pPr marL="341313" indent="-341313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	Первый член -                                   , отсюда следует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B5E7D2E-91A8-4F5F-86BD-A4D61A96D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48" name="Object 3">
            <a:extLst>
              <a:ext uri="{FF2B5EF4-FFF2-40B4-BE49-F238E27FC236}">
                <a16:creationId xmlns:a16="http://schemas.microsoft.com/office/drawing/2014/main" id="{B2446DAC-9C14-47B8-9A3D-C9D0D2032E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706438"/>
          <a:ext cx="194468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r:id="rId4" imgW="495471" imgH="230445" progId="">
                  <p:embed/>
                </p:oleObj>
              </mc:Choice>
              <mc:Fallback>
                <p:oleObj r:id="rId4" imgW="495471" imgH="23044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706438"/>
                        <a:ext cx="194468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Rectangle 4">
            <a:extLst>
              <a:ext uri="{FF2B5EF4-FFF2-40B4-BE49-F238E27FC236}">
                <a16:creationId xmlns:a16="http://schemas.microsoft.com/office/drawing/2014/main" id="{1AE55C00-0F0C-45EC-A86A-490863079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0" name="Object 5">
            <a:extLst>
              <a:ext uri="{FF2B5EF4-FFF2-40B4-BE49-F238E27FC236}">
                <a16:creationId xmlns:a16="http://schemas.microsoft.com/office/drawing/2014/main" id="{01505EBC-D121-417D-9762-F30DFD764E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5084763"/>
          <a:ext cx="46799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r:id="rId6" imgW="477804" imgH="407417" progId="">
                  <p:embed/>
                </p:oleObj>
              </mc:Choice>
              <mc:Fallback>
                <p:oleObj r:id="rId6" imgW="477804" imgH="40741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084763"/>
                        <a:ext cx="4679950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6">
            <a:extLst>
              <a:ext uri="{FF2B5EF4-FFF2-40B4-BE49-F238E27FC236}">
                <a16:creationId xmlns:a16="http://schemas.microsoft.com/office/drawing/2014/main" id="{860E5C69-B591-49D9-96C8-C40C66FBE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479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1752" name="Object 7">
            <a:extLst>
              <a:ext uri="{FF2B5EF4-FFF2-40B4-BE49-F238E27FC236}">
                <a16:creationId xmlns:a16="http://schemas.microsoft.com/office/drawing/2014/main" id="{8800EC24-2A1F-4A25-BBCF-12A815F203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463" y="1641475"/>
          <a:ext cx="8675687" cy="315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r:id="rId8" imgW="488221" imgH="488221" progId="">
                  <p:embed/>
                </p:oleObj>
              </mc:Choice>
              <mc:Fallback>
                <p:oleObj r:id="rId8" imgW="488221" imgH="488221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1641475"/>
                        <a:ext cx="8675687" cy="315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8">
            <a:extLst>
              <a:ext uri="{FF2B5EF4-FFF2-40B4-BE49-F238E27FC236}">
                <a16:creationId xmlns:a16="http://schemas.microsoft.com/office/drawing/2014/main" id="{CD679164-6243-4950-B49B-B95187F32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1844675"/>
            <a:ext cx="1441450" cy="720725"/>
          </a:xfrm>
          <a:prstGeom prst="rect">
            <a:avLst/>
          </a:prstGeom>
          <a:gradFill rotWithShape="0">
            <a:gsLst>
              <a:gs pos="0">
                <a:srgbClr val="FFCC66">
                  <a:alpha val="31000"/>
                </a:srgbClr>
              </a:gs>
              <a:gs pos="100000">
                <a:srgbClr val="FECD6C">
                  <a:alpha val="31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DE7B9106-C2F6-4D93-8565-B820104EB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765175"/>
            <a:ext cx="2016125" cy="576263"/>
          </a:xfrm>
          <a:prstGeom prst="rect">
            <a:avLst/>
          </a:prstGeom>
          <a:gradFill rotWithShape="0">
            <a:gsLst>
              <a:gs pos="0">
                <a:srgbClr val="FFCC66">
                  <a:alpha val="31000"/>
                </a:srgbClr>
              </a:gs>
              <a:gs pos="100000">
                <a:srgbClr val="FED584">
                  <a:alpha val="31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915C094C-2F40-4DBD-B623-01F25B71B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076700"/>
            <a:ext cx="1079500" cy="720725"/>
          </a:xfrm>
          <a:prstGeom prst="rect">
            <a:avLst/>
          </a:prstGeom>
          <a:gradFill rotWithShape="0">
            <a:gsLst>
              <a:gs pos="0">
                <a:srgbClr val="FFCC66">
                  <a:alpha val="31000"/>
                </a:srgbClr>
              </a:gs>
              <a:gs pos="100000">
                <a:srgbClr val="FECD6C">
                  <a:alpha val="31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31755" name="Rectangle 11">
            <a:extLst>
              <a:ext uri="{FF2B5EF4-FFF2-40B4-BE49-F238E27FC236}">
                <a16:creationId xmlns:a16="http://schemas.microsoft.com/office/drawing/2014/main" id="{A03DDEEB-0649-488D-BEFB-A669C3312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941888"/>
            <a:ext cx="4824412" cy="1079500"/>
          </a:xfrm>
          <a:prstGeom prst="rect">
            <a:avLst/>
          </a:prstGeom>
          <a:gradFill rotWithShape="0">
            <a:gsLst>
              <a:gs pos="0">
                <a:srgbClr val="FF3300">
                  <a:alpha val="31998"/>
                </a:srgbClr>
              </a:gs>
              <a:gs pos="100000">
                <a:srgbClr val="FE3B0A">
                  <a:alpha val="31998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0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5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0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1753" grpId="0" animBg="1"/>
      <p:bldP spid="31754" grpId="0" animBg="1"/>
      <p:bldP spid="3175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>
            <a:extLst>
              <a:ext uri="{FF2B5EF4-FFF2-40B4-BE49-F238E27FC236}">
                <a16:creationId xmlns:a16="http://schemas.microsoft.com/office/drawing/2014/main" id="{9CC55469-B9B8-4030-A9F4-064F784384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 u="sng"/>
              <a:t>Метод трапеций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5848A6A-0082-4EC6-9B63-7C8637B8FAA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Для метода трапеций </a:t>
            </a:r>
            <a:r>
              <a:rPr lang="en-US" altLang="ru-RU"/>
              <a:t>                                            </a:t>
            </a:r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/>
          </a:p>
          <a:p>
            <a:pPr marL="341313" indent="-341313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/>
              <a:t>Из уравнения </a:t>
            </a:r>
            <a:r>
              <a:rPr lang="ru-RU" altLang="ru-RU">
                <a:solidFill>
                  <a:srgbClr val="FF3300"/>
                </a:solidFill>
              </a:rPr>
              <a:t>(=*=)</a:t>
            </a:r>
            <a:r>
              <a:rPr lang="ru-RU" altLang="ru-RU"/>
              <a:t> можно выразить  </a:t>
            </a:r>
            <a:r>
              <a:rPr lang="en-US" altLang="ru-RU"/>
              <a:t>       </a:t>
            </a:r>
            <a:r>
              <a:rPr lang="ru-RU" altLang="ru-RU"/>
              <a:t>и </a:t>
            </a:r>
            <a:r>
              <a:rPr lang="en-US" altLang="ru-RU"/>
              <a:t>               </a:t>
            </a:r>
            <a:r>
              <a:rPr lang="ru-RU" altLang="ru-RU"/>
              <a:t>, заменив </a:t>
            </a:r>
            <a:r>
              <a:rPr lang="en-US" altLang="ru-RU"/>
              <a:t>      </a:t>
            </a:r>
            <a:r>
              <a:rPr lang="ru-RU" altLang="ru-RU"/>
              <a:t> </a:t>
            </a:r>
            <a:r>
              <a:rPr lang="en-US" altLang="ru-RU"/>
              <a:t>  </a:t>
            </a:r>
            <a:r>
              <a:rPr lang="ru-RU" altLang="ru-RU"/>
              <a:t>в левой части на  </a:t>
            </a:r>
            <a:r>
              <a:rPr lang="en-US" altLang="ru-RU"/>
              <a:t>                    </a:t>
            </a:r>
            <a:r>
              <a:rPr lang="ru-RU" altLang="ru-RU"/>
              <a:t>и  </a:t>
            </a:r>
            <a:r>
              <a:rPr lang="en-US" altLang="ru-RU"/>
              <a:t>           </a:t>
            </a:r>
            <a:r>
              <a:rPr lang="ru-RU" altLang="ru-RU"/>
              <a:t>и положив  </a:t>
            </a:r>
            <a:r>
              <a:rPr lang="en-US" altLang="ru-RU"/>
              <a:t>             </a:t>
            </a:r>
            <a:r>
              <a:rPr lang="ru-RU" altLang="ru-RU"/>
              <a:t>и  </a:t>
            </a:r>
            <a:r>
              <a:rPr lang="en-US" altLang="ru-RU"/>
              <a:t>             </a:t>
            </a:r>
            <a:r>
              <a:rPr lang="ru-RU" altLang="ru-RU"/>
              <a:t>соответственно.</a:t>
            </a:r>
            <a:r>
              <a:rPr lang="en-US" altLang="ru-RU"/>
              <a:t> </a:t>
            </a:r>
            <a:r>
              <a:rPr lang="ru-RU" altLang="ru-RU"/>
              <a:t>.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6B45E68-F212-4C79-9494-C7F8C665A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3" name="Object 4">
            <a:extLst>
              <a:ext uri="{FF2B5EF4-FFF2-40B4-BE49-F238E27FC236}">
                <a16:creationId xmlns:a16="http://schemas.microsoft.com/office/drawing/2014/main" id="{505273C3-2856-4B5C-BBA2-592A49D980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200" y="1258888"/>
          <a:ext cx="28082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r:id="rId4" imgW="470578" imgH="218867" progId="">
                  <p:embed/>
                </p:oleObj>
              </mc:Choice>
              <mc:Fallback>
                <p:oleObj r:id="rId4" imgW="470578" imgH="218867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258888"/>
                        <a:ext cx="28082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Rectangle 5">
            <a:extLst>
              <a:ext uri="{FF2B5EF4-FFF2-40B4-BE49-F238E27FC236}">
                <a16:creationId xmlns:a16="http://schemas.microsoft.com/office/drawing/2014/main" id="{8F1B11C7-15EE-4334-8A1B-13EC65AA1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5" name="Object 6">
            <a:extLst>
              <a:ext uri="{FF2B5EF4-FFF2-40B4-BE49-F238E27FC236}">
                <a16:creationId xmlns:a16="http://schemas.microsoft.com/office/drawing/2014/main" id="{0FA87F04-A9A8-405F-B1CD-48C6B36593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6800" y="2116138"/>
          <a:ext cx="5857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r:id="rId6" imgW="290651" imgH="261591" progId="">
                  <p:embed/>
                </p:oleObj>
              </mc:Choice>
              <mc:Fallback>
                <p:oleObj r:id="rId6" imgW="290651" imgH="261591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2116138"/>
                        <a:ext cx="58578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Rectangle 7">
            <a:extLst>
              <a:ext uri="{FF2B5EF4-FFF2-40B4-BE49-F238E27FC236}">
                <a16:creationId xmlns:a16="http://schemas.microsoft.com/office/drawing/2014/main" id="{F20E0E56-CA96-4A9E-AE14-6D4AF08E3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7" name="Object 8">
            <a:extLst>
              <a:ext uri="{FF2B5EF4-FFF2-40B4-BE49-F238E27FC236}">
                <a16:creationId xmlns:a16="http://schemas.microsoft.com/office/drawing/2014/main" id="{AA088E8F-F5ED-4435-9B00-6D07AF3852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2133600"/>
          <a:ext cx="3619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r:id="rId8" imgW="174219" imgH="241219" progId="">
                  <p:embed/>
                </p:oleObj>
              </mc:Choice>
              <mc:Fallback>
                <p:oleObj r:id="rId8" imgW="174219" imgH="241219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133600"/>
                        <a:ext cx="36195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Rectangle 9">
            <a:extLst>
              <a:ext uri="{FF2B5EF4-FFF2-40B4-BE49-F238E27FC236}">
                <a16:creationId xmlns:a16="http://schemas.microsoft.com/office/drawing/2014/main" id="{A270168E-283D-4F5E-9CC3-D317F5ACB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79" name="Object 10">
            <a:extLst>
              <a:ext uri="{FF2B5EF4-FFF2-40B4-BE49-F238E27FC236}">
                <a16:creationId xmlns:a16="http://schemas.microsoft.com/office/drawing/2014/main" id="{DB59F57E-6708-4EBC-A5D6-D1B4EB5C03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2492375"/>
          <a:ext cx="7921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r:id="rId10" imgW="317152" imgH="207367" progId="">
                  <p:embed/>
                </p:oleObj>
              </mc:Choice>
              <mc:Fallback>
                <p:oleObj r:id="rId10" imgW="317152" imgH="207367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492375"/>
                        <a:ext cx="7921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0" name="Rectangle 11">
            <a:extLst>
              <a:ext uri="{FF2B5EF4-FFF2-40B4-BE49-F238E27FC236}">
                <a16:creationId xmlns:a16="http://schemas.microsoft.com/office/drawing/2014/main" id="{FE9CE2FF-E2B3-4C23-8111-78D82A77F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1" name="Object 12">
            <a:extLst>
              <a:ext uri="{FF2B5EF4-FFF2-40B4-BE49-F238E27FC236}">
                <a16:creationId xmlns:a16="http://schemas.microsoft.com/office/drawing/2014/main" id="{55AC2C7D-FC80-4D0A-8847-0B6427EE4C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2535238"/>
          <a:ext cx="16573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r:id="rId12" imgW="524731" imgH="244054" progId="">
                  <p:embed/>
                </p:oleObj>
              </mc:Choice>
              <mc:Fallback>
                <p:oleObj r:id="rId12" imgW="524731" imgH="244054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535238"/>
                        <a:ext cx="165735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2" name="Rectangle 13">
            <a:extLst>
              <a:ext uri="{FF2B5EF4-FFF2-40B4-BE49-F238E27FC236}">
                <a16:creationId xmlns:a16="http://schemas.microsoft.com/office/drawing/2014/main" id="{4A0EA1E1-6663-4213-A0A4-B68213640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3" name="Object 14">
            <a:extLst>
              <a:ext uri="{FF2B5EF4-FFF2-40B4-BE49-F238E27FC236}">
                <a16:creationId xmlns:a16="http://schemas.microsoft.com/office/drawing/2014/main" id="{4312808E-6CB3-4959-B995-D0B012D3F6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0288" y="2520950"/>
          <a:ext cx="13684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r:id="rId14" imgW="477743" imgH="222199" progId="">
                  <p:embed/>
                </p:oleObj>
              </mc:Choice>
              <mc:Fallback>
                <p:oleObj r:id="rId14" imgW="477743" imgH="222199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520950"/>
                        <a:ext cx="13684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4" name="Rectangle 15">
            <a:extLst>
              <a:ext uri="{FF2B5EF4-FFF2-40B4-BE49-F238E27FC236}">
                <a16:creationId xmlns:a16="http://schemas.microsoft.com/office/drawing/2014/main" id="{13BFF2CE-4B1D-4554-BE6C-2DC7FBEFD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5" name="Object 16">
            <a:extLst>
              <a:ext uri="{FF2B5EF4-FFF2-40B4-BE49-F238E27FC236}">
                <a16:creationId xmlns:a16="http://schemas.microsoft.com/office/drawing/2014/main" id="{C661375F-6F17-4F36-8316-C1E4B1F7F7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2855913"/>
          <a:ext cx="10810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r:id="rId16" imgW="508847" imgH="241035" progId="">
                  <p:embed/>
                </p:oleObj>
              </mc:Choice>
              <mc:Fallback>
                <p:oleObj r:id="rId16" imgW="508847" imgH="241035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855913"/>
                        <a:ext cx="1081087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Rectangle 17">
            <a:extLst>
              <a:ext uri="{FF2B5EF4-FFF2-40B4-BE49-F238E27FC236}">
                <a16:creationId xmlns:a16="http://schemas.microsoft.com/office/drawing/2014/main" id="{5F9CD922-B8AD-4858-A218-47742EBC4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7" name="Object 18">
            <a:extLst>
              <a:ext uri="{FF2B5EF4-FFF2-40B4-BE49-F238E27FC236}">
                <a16:creationId xmlns:a16="http://schemas.microsoft.com/office/drawing/2014/main" id="{B0102207-876F-43EC-A4C9-7A5484CFA8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67025"/>
          <a:ext cx="8636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r:id="rId18" imgW="387870" imgH="225212" progId="">
                  <p:embed/>
                </p:oleObj>
              </mc:Choice>
              <mc:Fallback>
                <p:oleObj r:id="rId18" imgW="387870" imgH="225212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67025"/>
                        <a:ext cx="8636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8" name="Rectangle 19">
            <a:extLst>
              <a:ext uri="{FF2B5EF4-FFF2-40B4-BE49-F238E27FC236}">
                <a16:creationId xmlns:a16="http://schemas.microsoft.com/office/drawing/2014/main" id="{3623757C-D70F-4B50-96DE-7411AB21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956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89" name="Object 20">
            <a:extLst>
              <a:ext uri="{FF2B5EF4-FFF2-40B4-BE49-F238E27FC236}">
                <a16:creationId xmlns:a16="http://schemas.microsoft.com/office/drawing/2014/main" id="{04E0A1C9-6983-4860-A26F-186971B1A8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3357563"/>
          <a:ext cx="88201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r:id="rId20" imgW="479233" imgH="458173" progId="">
                  <p:embed/>
                </p:oleObj>
              </mc:Choice>
              <mc:Fallback>
                <p:oleObj r:id="rId20" imgW="479233" imgH="458173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57563"/>
                        <a:ext cx="882015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90" name="Rectangle 21">
            <a:extLst>
              <a:ext uri="{FF2B5EF4-FFF2-40B4-BE49-F238E27FC236}">
                <a16:creationId xmlns:a16="http://schemas.microsoft.com/office/drawing/2014/main" id="{1DB631E1-7AFE-4CC2-A871-B50062F9F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956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2791" name="Object 22">
            <a:extLst>
              <a:ext uri="{FF2B5EF4-FFF2-40B4-BE49-F238E27FC236}">
                <a16:creationId xmlns:a16="http://schemas.microsoft.com/office/drawing/2014/main" id="{C62380F8-DDE4-4F42-B398-74DC7FFE99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4437063"/>
          <a:ext cx="8351837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r:id="rId22" imgW="473583" imgH="452770" progId="">
                  <p:embed/>
                </p:oleObj>
              </mc:Choice>
              <mc:Fallback>
                <p:oleObj r:id="rId22" imgW="473583" imgH="452770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437063"/>
                        <a:ext cx="8351837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>
            <a:extLst>
              <a:ext uri="{FF2B5EF4-FFF2-40B4-BE49-F238E27FC236}">
                <a16:creationId xmlns:a16="http://schemas.microsoft.com/office/drawing/2014/main" id="{E77A0EC1-A459-4B16-AEBE-A99DEDA46C5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0"/>
            <a:ext cx="8229600" cy="5888038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485CCEC2-4A6A-407D-9C55-7F3020581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796" name="Object 3">
            <a:extLst>
              <a:ext uri="{FF2B5EF4-FFF2-40B4-BE49-F238E27FC236}">
                <a16:creationId xmlns:a16="http://schemas.microsoft.com/office/drawing/2014/main" id="{412E99B1-B390-440D-A28D-7C9F1A86F9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6013" y="236538"/>
          <a:ext cx="6335712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r:id="rId4" imgW="473545" imgH="452734" progId="">
                  <p:embed/>
                </p:oleObj>
              </mc:Choice>
              <mc:Fallback>
                <p:oleObj r:id="rId4" imgW="473545" imgH="45273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36538"/>
                        <a:ext cx="6335712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4">
            <a:extLst>
              <a:ext uri="{FF2B5EF4-FFF2-40B4-BE49-F238E27FC236}">
                <a16:creationId xmlns:a16="http://schemas.microsoft.com/office/drawing/2014/main" id="{4162B587-57F2-402B-A078-BC9AF81B6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798" name="Object 5">
            <a:extLst>
              <a:ext uri="{FF2B5EF4-FFF2-40B4-BE49-F238E27FC236}">
                <a16:creationId xmlns:a16="http://schemas.microsoft.com/office/drawing/2014/main" id="{B44CCEC0-BF64-4176-B47A-09D73EC0E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1412875"/>
          <a:ext cx="5472112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r:id="rId6" imgW="475937" imgH="455021" progId="">
                  <p:embed/>
                </p:oleObj>
              </mc:Choice>
              <mc:Fallback>
                <p:oleObj r:id="rId6" imgW="475937" imgH="455021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412875"/>
                        <a:ext cx="5472112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Rectangle 6">
            <a:extLst>
              <a:ext uri="{FF2B5EF4-FFF2-40B4-BE49-F238E27FC236}">
                <a16:creationId xmlns:a16="http://schemas.microsoft.com/office/drawing/2014/main" id="{21D31295-29EE-4736-BCEE-748B41BD7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800" name="Object 7">
            <a:extLst>
              <a:ext uri="{FF2B5EF4-FFF2-40B4-BE49-F238E27FC236}">
                <a16:creationId xmlns:a16="http://schemas.microsoft.com/office/drawing/2014/main" id="{B05443F2-C172-450B-9656-4041C3A8FB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2492375"/>
          <a:ext cx="554355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r:id="rId8" imgW="496448" imgH="496448" progId="">
                  <p:embed/>
                </p:oleObj>
              </mc:Choice>
              <mc:Fallback>
                <p:oleObj r:id="rId8" imgW="496448" imgH="49644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492375"/>
                        <a:ext cx="5543550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8">
            <a:extLst>
              <a:ext uri="{FF2B5EF4-FFF2-40B4-BE49-F238E27FC236}">
                <a16:creationId xmlns:a16="http://schemas.microsoft.com/office/drawing/2014/main" id="{575269D2-B38C-4306-AE13-2AE917BF7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33802" name="Object 9">
            <a:extLst>
              <a:ext uri="{FF2B5EF4-FFF2-40B4-BE49-F238E27FC236}">
                <a16:creationId xmlns:a16="http://schemas.microsoft.com/office/drawing/2014/main" id="{5F37B327-6D7C-42D8-ADEE-75CB1C65A4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3644900"/>
          <a:ext cx="525621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r:id="rId10" imgW="474535" imgH="416896" progId="">
                  <p:embed/>
                </p:oleObj>
              </mc:Choice>
              <mc:Fallback>
                <p:oleObj r:id="rId10" imgW="474535" imgH="416896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644900"/>
                        <a:ext cx="5256213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Rectangle 10">
            <a:extLst>
              <a:ext uri="{FF2B5EF4-FFF2-40B4-BE49-F238E27FC236}">
                <a16:creationId xmlns:a16="http://schemas.microsoft.com/office/drawing/2014/main" id="{046D5314-803B-4D6D-87E1-776C7CEE9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573463"/>
            <a:ext cx="5834062" cy="1223962"/>
          </a:xfrm>
          <a:prstGeom prst="rect">
            <a:avLst/>
          </a:prstGeom>
          <a:gradFill rotWithShape="0">
            <a:gsLst>
              <a:gs pos="0">
                <a:srgbClr val="FF3300">
                  <a:alpha val="28000"/>
                </a:srgbClr>
              </a:gs>
              <a:gs pos="100000">
                <a:srgbClr val="FE4D21">
                  <a:alpha val="26999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1CD51730-5A97-4CFB-B565-2967F1192C5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457200" y="333375"/>
            <a:ext cx="8229600" cy="57975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900113" indent="-898525" algn="ctr" eaLnBrk="1" hangingPunct="1">
              <a:spcBef>
                <a:spcPts val="750"/>
              </a:spcBef>
              <a:buClrTx/>
              <a:buSzPct val="65000"/>
              <a:buFontTx/>
              <a:buNone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r>
              <a:rPr lang="en-US" altLang="ru-RU" sz="2400">
                <a:solidFill>
                  <a:srgbClr val="3B812F"/>
                </a:solidFill>
                <a:latin typeface="Arial" panose="020B0604020202020204" pitchFamily="34" charset="0"/>
              </a:rPr>
              <a:t>Условия численного интегрирования</a:t>
            </a:r>
          </a:p>
          <a:p>
            <a:pPr marL="900113" indent="-898525" eaLnBrk="1" hangingPunct="1">
              <a:spcBef>
                <a:spcPts val="600"/>
              </a:spcBef>
              <a:buClrTx/>
              <a:buSzPct val="65000"/>
              <a:buFontTx/>
              <a:buNone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	Если подынтегральная функция :</a:t>
            </a:r>
          </a:p>
          <a:p>
            <a:pPr marL="900113" indent="-898525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Times New Roman" panose="02020603050405020304" pitchFamily="18" charset="0"/>
              <a:buAutoNum type="arabicPeriod"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	задана таблично, </a:t>
            </a:r>
          </a:p>
          <a:p>
            <a:pPr marL="900113" indent="-898525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Times New Roman" panose="02020603050405020304" pitchFamily="18" charset="0"/>
              <a:buAutoNum type="arabicPeriod"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	вычисление первообразной является  трудно выполнимой (или не выполнимой задачей). </a:t>
            </a:r>
          </a:p>
          <a:p>
            <a:pPr marL="900113" indent="-898525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endParaRPr lang="en-US" altLang="ru-RU" sz="2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900113" indent="-898525" eaLnBrk="1" hangingPunct="1">
              <a:spcBef>
                <a:spcPts val="6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1470025" algn="l"/>
                <a:tab pos="2384425" algn="l"/>
                <a:tab pos="3298825" algn="l"/>
                <a:tab pos="4213225" algn="l"/>
                <a:tab pos="5127625" algn="l"/>
                <a:tab pos="6042025" algn="l"/>
                <a:tab pos="6956425" algn="l"/>
                <a:tab pos="7870825" algn="l"/>
                <a:tab pos="8785225" algn="l"/>
                <a:tab pos="9699625" algn="l"/>
                <a:tab pos="10614025" algn="l"/>
              </a:tabLst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	Численное вычисление однократного интеграла называется </a:t>
            </a:r>
            <a:r>
              <a:rPr lang="en-US" altLang="ru-RU" sz="2400" i="1">
                <a:solidFill>
                  <a:srgbClr val="FF3300"/>
                </a:solidFill>
                <a:latin typeface="Arial" panose="020B0604020202020204" pitchFamily="34" charset="0"/>
              </a:rPr>
              <a:t>механической квадратурой</a:t>
            </a:r>
            <a:r>
              <a:rPr lang="en-US" altLang="ru-RU" sz="24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двойного – </a:t>
            </a:r>
            <a:r>
              <a:rPr lang="en-US" altLang="ru-RU" sz="2400" i="1">
                <a:solidFill>
                  <a:srgbClr val="FF3300"/>
                </a:solidFill>
                <a:latin typeface="Arial" panose="020B0604020202020204" pitchFamily="34" charset="0"/>
              </a:rPr>
              <a:t>механической кубатурой</a:t>
            </a: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. Соответствующие формулы называются </a:t>
            </a:r>
            <a:r>
              <a:rPr lang="en-US" altLang="ru-RU" sz="2400" i="1">
                <a:solidFill>
                  <a:srgbClr val="000000"/>
                </a:solidFill>
                <a:latin typeface="Arial" panose="020B0604020202020204" pitchFamily="34" charset="0"/>
              </a:rPr>
              <a:t>квадратурными</a:t>
            </a: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 и </a:t>
            </a:r>
            <a:r>
              <a:rPr lang="en-US" altLang="ru-RU" sz="2400" i="1">
                <a:solidFill>
                  <a:srgbClr val="000000"/>
                </a:solidFill>
                <a:latin typeface="Arial" panose="020B0604020202020204" pitchFamily="34" charset="0"/>
              </a:rPr>
              <a:t>кубатурными</a:t>
            </a: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 формулами.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54E07085-060D-447F-9E42-C371C7A57A7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60350"/>
            <a:ext cx="8229600" cy="5870575"/>
          </a:xfrm>
        </p:spPr>
        <p:txBody>
          <a:bodyPr/>
          <a:lstStyle/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Основным инструментом численного интегрирования является представление подынтегральной функции интерполирующим полиномом. Такая аппроксимация позволяет приближённо заменить определённый интеграл конечной суммой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      </a:t>
            </a:r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2800"/>
          </a:p>
          <a:p>
            <a:pPr marL="341313" indent="-341313" eaLnBrk="1" hangingPunct="1">
              <a:lnSpc>
                <a:spcPct val="90000"/>
              </a:lnSpc>
              <a:spcBef>
                <a:spcPts val="700"/>
              </a:spcBef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	где         - значения функции в узлах интерполяции,        - числовые коэффициенты. Это выражение называется </a:t>
            </a:r>
            <a:r>
              <a:rPr lang="en-US" altLang="ru-RU" sz="2800" i="1">
                <a:solidFill>
                  <a:srgbClr val="FF3300"/>
                </a:solidFill>
              </a:rPr>
              <a:t>квадратурной формулой</a:t>
            </a:r>
            <a:r>
              <a:rPr lang="en-US" altLang="ru-RU" sz="2800"/>
              <a:t>, а правая часть – </a:t>
            </a:r>
            <a:r>
              <a:rPr lang="en-US" altLang="ru-RU" sz="2800" i="1">
                <a:solidFill>
                  <a:srgbClr val="FF3300"/>
                </a:solidFill>
              </a:rPr>
              <a:t>квадратурной суммой</a:t>
            </a:r>
            <a:r>
              <a:rPr lang="en-US" altLang="ru-RU" sz="2800"/>
              <a:t>. 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48FE2D7-65C1-4A59-92EF-68981A242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196" name="Object 3">
            <a:extLst>
              <a:ext uri="{FF2B5EF4-FFF2-40B4-BE49-F238E27FC236}">
                <a16:creationId xmlns:a16="http://schemas.microsoft.com/office/drawing/2014/main" id="{026FBFD0-05A9-4765-B943-CD1756159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2492375"/>
          <a:ext cx="295275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r:id="rId4" imgW="503930" imgH="494794" progId="">
                  <p:embed/>
                </p:oleObj>
              </mc:Choice>
              <mc:Fallback>
                <p:oleObj r:id="rId4" imgW="503930" imgH="49479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492375"/>
                        <a:ext cx="295275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4">
            <a:extLst>
              <a:ext uri="{FF2B5EF4-FFF2-40B4-BE49-F238E27FC236}">
                <a16:creationId xmlns:a16="http://schemas.microsoft.com/office/drawing/2014/main" id="{C71EAC12-28BC-4EBF-BC19-0A4579F6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198" name="Object 5">
            <a:extLst>
              <a:ext uri="{FF2B5EF4-FFF2-40B4-BE49-F238E27FC236}">
                <a16:creationId xmlns:a16="http://schemas.microsoft.com/office/drawing/2014/main" id="{6AF5F434-60FA-4DA4-9066-1DFEB17772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2438" y="3500438"/>
          <a:ext cx="4079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r:id="rId6" imgW="174219" imgH="241219" progId="">
                  <p:embed/>
                </p:oleObj>
              </mc:Choice>
              <mc:Fallback>
                <p:oleObj r:id="rId6" imgW="174219" imgH="241219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3500438"/>
                        <a:ext cx="40798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6">
            <a:extLst>
              <a:ext uri="{FF2B5EF4-FFF2-40B4-BE49-F238E27FC236}">
                <a16:creationId xmlns:a16="http://schemas.microsoft.com/office/drawing/2014/main" id="{44B163A3-AE0C-4E42-B06F-BA8B3DCA7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8200" name="Object 7">
            <a:extLst>
              <a:ext uri="{FF2B5EF4-FFF2-40B4-BE49-F238E27FC236}">
                <a16:creationId xmlns:a16="http://schemas.microsoft.com/office/drawing/2014/main" id="{FAB57614-EE64-469E-AF5E-45780429E9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3903663"/>
          <a:ext cx="43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r:id="rId8" imgW="161279" imgH="241918" progId="">
                  <p:embed/>
                </p:oleObj>
              </mc:Choice>
              <mc:Fallback>
                <p:oleObj r:id="rId8" imgW="161279" imgH="241918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903663"/>
                        <a:ext cx="431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B35CFE79-0800-48EF-8CAB-8CAABC7335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 sz="2800"/>
              <a:t>	Квадратурную сумму можно вычислить как </a:t>
            </a:r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ru-RU" sz="2800"/>
          </a:p>
          <a:p>
            <a:pPr indent="-341313" eaLnBrk="1" hangingPunct="1">
              <a:spcBef>
                <a:spcPts val="700"/>
              </a:spcBef>
              <a:buClrTx/>
              <a:buSzPct val="65000"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ru-RU" sz="2800"/>
              <a:t>	где                       - приближённое значение площади элементарной криволинейной трапеции, соответствующей элементарному отрезку                 .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9CE06BA-27B2-43FA-BC3F-C3791D718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0" name="Object 3">
            <a:extLst>
              <a:ext uri="{FF2B5EF4-FFF2-40B4-BE49-F238E27FC236}">
                <a16:creationId xmlns:a16="http://schemas.microsoft.com/office/drawing/2014/main" id="{6DA999F4-2071-45BC-BA4C-C1C9EB399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908050"/>
          <a:ext cx="22320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r:id="rId4" imgW="498928" imgH="438327" progId="">
                  <p:embed/>
                </p:oleObj>
              </mc:Choice>
              <mc:Fallback>
                <p:oleObj r:id="rId4" imgW="498928" imgH="438327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908050"/>
                        <a:ext cx="22320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4">
            <a:extLst>
              <a:ext uri="{FF2B5EF4-FFF2-40B4-BE49-F238E27FC236}">
                <a16:creationId xmlns:a16="http://schemas.microsoft.com/office/drawing/2014/main" id="{3D6A74F2-E4C6-417F-B852-B07F047C4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2" name="Object 5">
            <a:extLst>
              <a:ext uri="{FF2B5EF4-FFF2-40B4-BE49-F238E27FC236}">
                <a16:creationId xmlns:a16="http://schemas.microsoft.com/office/drawing/2014/main" id="{0E72943D-D9EB-4C70-8098-F7912DC82D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892300"/>
          <a:ext cx="20161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r:id="rId6" imgW="473545" imgH="220247" progId="">
                  <p:embed/>
                </p:oleObj>
              </mc:Choice>
              <mc:Fallback>
                <p:oleObj r:id="rId6" imgW="473545" imgH="22024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892300"/>
                        <a:ext cx="201612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6">
            <a:extLst>
              <a:ext uri="{FF2B5EF4-FFF2-40B4-BE49-F238E27FC236}">
                <a16:creationId xmlns:a16="http://schemas.microsoft.com/office/drawing/2014/main" id="{208ADEBD-49EC-4946-B81D-0A61D422F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9224" name="Object 7">
            <a:extLst>
              <a:ext uri="{FF2B5EF4-FFF2-40B4-BE49-F238E27FC236}">
                <a16:creationId xmlns:a16="http://schemas.microsoft.com/office/drawing/2014/main" id="{0F10779A-A94A-4404-8493-0C674CD55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3113088"/>
          <a:ext cx="1368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r:id="rId8" imgW="550087" imgH="255847" progId="">
                  <p:embed/>
                </p:oleObj>
              </mc:Choice>
              <mc:Fallback>
                <p:oleObj r:id="rId8" imgW="550087" imgH="255847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113088"/>
                        <a:ext cx="13684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EFA099E9-4140-4B93-B16F-807F051CC03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 marL="341313" indent="-341313" eaLnBrk="1" hangingPunct="1">
              <a:spcBef>
                <a:spcPts val="700"/>
              </a:spcBef>
              <a:buClr>
                <a:srgbClr val="CC9900"/>
              </a:buClr>
              <a:buSzPct val="65000"/>
              <a:buFont typeface="Wingdings" panose="05000000000000000000" pitchFamily="2" charset="2"/>
              <a:buChar char="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 sz="2800"/>
              <a:t>В качестве точек        можно выбрать левые точки              или правые точки  элементарного интервала                           . Обозначая                       и                   получаем формулы метода прямоугольников для левых и правых сумм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</a:t>
            </a:r>
          </a:p>
          <a:p>
            <a:pPr marL="341313" indent="-341313" eaLnBrk="1" hangingPunct="1">
              <a:buClrTx/>
              <a:buSzPct val="65000"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ru-RU"/>
              <a:t>                      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BF271A8-7968-440B-9D1B-080006CB3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FB52F6F0-7E7B-44A4-BD80-D5A9D0383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92550" y="319088"/>
          <a:ext cx="3921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r:id="rId4" imgW="158833" imgH="238250" progId="">
                  <p:embed/>
                </p:oleObj>
              </mc:Choice>
              <mc:Fallback>
                <p:oleObj r:id="rId4" imgW="158833" imgH="23825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319088"/>
                        <a:ext cx="392113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4">
            <a:extLst>
              <a:ext uri="{FF2B5EF4-FFF2-40B4-BE49-F238E27FC236}">
                <a16:creationId xmlns:a16="http://schemas.microsoft.com/office/drawing/2014/main" id="{1C05EE55-C899-4623-ACF4-C64658D42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6" name="Object 5">
            <a:extLst>
              <a:ext uri="{FF2B5EF4-FFF2-40B4-BE49-F238E27FC236}">
                <a16:creationId xmlns:a16="http://schemas.microsoft.com/office/drawing/2014/main" id="{EF06CA8E-041A-4570-B261-C86B94D74C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8163" y="758825"/>
          <a:ext cx="136683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r:id="rId6" imgW="499944" imgH="232525" progId="">
                  <p:embed/>
                </p:oleObj>
              </mc:Choice>
              <mc:Fallback>
                <p:oleObj r:id="rId6" imgW="499944" imgH="232525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758825"/>
                        <a:ext cx="1366837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6">
            <a:extLst>
              <a:ext uri="{FF2B5EF4-FFF2-40B4-BE49-F238E27FC236}">
                <a16:creationId xmlns:a16="http://schemas.microsoft.com/office/drawing/2014/main" id="{5057A460-7447-4527-A6B1-14736E2FE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48" name="Object 7">
            <a:extLst>
              <a:ext uri="{FF2B5EF4-FFF2-40B4-BE49-F238E27FC236}">
                <a16:creationId xmlns:a16="http://schemas.microsoft.com/office/drawing/2014/main" id="{EF2EDFD9-554D-49B2-AA29-8B6E2AE6DA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99200" y="739775"/>
          <a:ext cx="11525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r:id="rId8" imgW="421504" imgH="216776" progId="">
                  <p:embed/>
                </p:oleObj>
              </mc:Choice>
              <mc:Fallback>
                <p:oleObj r:id="rId8" imgW="421504" imgH="21677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739775"/>
                        <a:ext cx="11525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8">
            <a:extLst>
              <a:ext uri="{FF2B5EF4-FFF2-40B4-BE49-F238E27FC236}">
                <a16:creationId xmlns:a16="http://schemas.microsoft.com/office/drawing/2014/main" id="{074F3B53-ADA2-4B1C-A24F-F4EBD540E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0" name="Object 9">
            <a:extLst>
              <a:ext uri="{FF2B5EF4-FFF2-40B4-BE49-F238E27FC236}">
                <a16:creationId xmlns:a16="http://schemas.microsoft.com/office/drawing/2014/main" id="{0531D3F8-F0CA-4EF9-A7B5-C2CC62E9B4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1223963"/>
          <a:ext cx="20161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r:id="rId10" imgW="490644" imgH="228199" progId="">
                  <p:embed/>
                </p:oleObj>
              </mc:Choice>
              <mc:Fallback>
                <p:oleObj r:id="rId10" imgW="490644" imgH="228199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223963"/>
                        <a:ext cx="20161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0">
            <a:extLst>
              <a:ext uri="{FF2B5EF4-FFF2-40B4-BE49-F238E27FC236}">
                <a16:creationId xmlns:a16="http://schemas.microsoft.com/office/drawing/2014/main" id="{172478B1-1EA9-4CDF-BFCC-8E0045909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2" name="Object 11">
            <a:extLst>
              <a:ext uri="{FF2B5EF4-FFF2-40B4-BE49-F238E27FC236}">
                <a16:creationId xmlns:a16="http://schemas.microsoft.com/office/drawing/2014/main" id="{37F70411-4C64-43EE-B1B5-27B2A1D267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6238" y="1635125"/>
          <a:ext cx="165576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r:id="rId12" imgW="464285" imgH="215940" progId="">
                  <p:embed/>
                </p:oleObj>
              </mc:Choice>
              <mc:Fallback>
                <p:oleObj r:id="rId12" imgW="464285" imgH="21594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1635125"/>
                        <a:ext cx="165576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Rectangle 12">
            <a:extLst>
              <a:ext uri="{FF2B5EF4-FFF2-40B4-BE49-F238E27FC236}">
                <a16:creationId xmlns:a16="http://schemas.microsoft.com/office/drawing/2014/main" id="{DF756607-F2DF-4988-B1B2-B6AD32D47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4" name="Object 13">
            <a:extLst>
              <a:ext uri="{FF2B5EF4-FFF2-40B4-BE49-F238E27FC236}">
                <a16:creationId xmlns:a16="http://schemas.microsoft.com/office/drawing/2014/main" id="{88F07EE9-51DC-4729-9F5A-59F929FB97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1500" y="1628775"/>
          <a:ext cx="12969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r:id="rId14" imgW="481970" imgH="224165" progId="">
                  <p:embed/>
                </p:oleObj>
              </mc:Choice>
              <mc:Fallback>
                <p:oleObj r:id="rId14" imgW="481970" imgH="224165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1628775"/>
                        <a:ext cx="129698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5" name="Rectangle 14">
            <a:extLst>
              <a:ext uri="{FF2B5EF4-FFF2-40B4-BE49-F238E27FC236}">
                <a16:creationId xmlns:a16="http://schemas.microsoft.com/office/drawing/2014/main" id="{C761CC2C-A4A0-4D06-B0A9-2A4AD9EB8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8611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6" name="Object 15">
            <a:extLst>
              <a:ext uri="{FF2B5EF4-FFF2-40B4-BE49-F238E27FC236}">
                <a16:creationId xmlns:a16="http://schemas.microsoft.com/office/drawing/2014/main" id="{F6358BC3-B9E1-44C5-8198-FAE0C8F882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3213100"/>
          <a:ext cx="5184775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r:id="rId16" imgW="510620" imgH="501363" progId="">
                  <p:embed/>
                </p:oleObj>
              </mc:Choice>
              <mc:Fallback>
                <p:oleObj r:id="rId16" imgW="510620" imgH="501363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213100"/>
                        <a:ext cx="5184775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Rectangle 16">
            <a:extLst>
              <a:ext uri="{FF2B5EF4-FFF2-40B4-BE49-F238E27FC236}">
                <a16:creationId xmlns:a16="http://schemas.microsoft.com/office/drawing/2014/main" id="{10E57EAA-74F8-4114-9B7E-9610B9E60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2205038"/>
            <a:ext cx="9144001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0258" name="Object 17">
            <a:extLst>
              <a:ext uri="{FF2B5EF4-FFF2-40B4-BE49-F238E27FC236}">
                <a16:creationId xmlns:a16="http://schemas.microsoft.com/office/drawing/2014/main" id="{A65F8D50-6B46-459E-9D36-FCDA0A7CD6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4437063"/>
          <a:ext cx="5257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r:id="rId18" imgW="499894" imgH="490832" progId="">
                  <p:embed/>
                </p:oleObj>
              </mc:Choice>
              <mc:Fallback>
                <p:oleObj r:id="rId18" imgW="499894" imgH="490832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437063"/>
                        <a:ext cx="52578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9" name="Rectangle 18">
            <a:extLst>
              <a:ext uri="{FF2B5EF4-FFF2-40B4-BE49-F238E27FC236}">
                <a16:creationId xmlns:a16="http://schemas.microsoft.com/office/drawing/2014/main" id="{E37E91ED-B028-459F-90A9-A4F0FA69F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750" y="3186113"/>
            <a:ext cx="5545138" cy="1152525"/>
          </a:xfrm>
          <a:prstGeom prst="rect">
            <a:avLst/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3232FE">
                  <a:alpha val="20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0260" name="Rectangle 19">
            <a:extLst>
              <a:ext uri="{FF2B5EF4-FFF2-40B4-BE49-F238E27FC236}">
                <a16:creationId xmlns:a16="http://schemas.microsoft.com/office/drawing/2014/main" id="{1FE1BB4F-E4E3-4D79-9ECD-84799DD36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437063"/>
            <a:ext cx="5545137" cy="1152525"/>
          </a:xfrm>
          <a:prstGeom prst="rect">
            <a:avLst/>
          </a:prstGeom>
          <a:gradFill rotWithShape="0">
            <a:gsLst>
              <a:gs pos="0">
                <a:srgbClr val="0000FF">
                  <a:alpha val="20000"/>
                </a:srgbClr>
              </a:gs>
              <a:gs pos="100000">
                <a:srgbClr val="3232FE">
                  <a:alpha val="20000"/>
                </a:srgbClr>
              </a:gs>
            </a:gsLst>
            <a:lin ang="5400000" scaled="1"/>
          </a:gra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FD2A05E2-1C1E-40CC-831D-4DE070737D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/>
              <a:t>Метод прямоугольников.</a:t>
            </a:r>
            <a:br>
              <a:rPr lang="ru-RU" altLang="ru-RU" sz="3800"/>
            </a:br>
            <a:r>
              <a:rPr lang="ru-RU" altLang="ru-RU" sz="3800"/>
              <a:t>Левые суммы.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608C658-80FE-4429-9C47-E7082CD68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26C44B6-7676-4CDA-ACE1-646F22BD7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69" name="Rectangle 4">
            <a:extLst>
              <a:ext uri="{FF2B5EF4-FFF2-40B4-BE49-F238E27FC236}">
                <a16:creationId xmlns:a16="http://schemas.microsoft.com/office/drawing/2014/main" id="{8F19CEC0-AECC-467A-AD6C-B22A3CF09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70" name="Rectangle 5">
            <a:extLst>
              <a:ext uri="{FF2B5EF4-FFF2-40B4-BE49-F238E27FC236}">
                <a16:creationId xmlns:a16="http://schemas.microsoft.com/office/drawing/2014/main" id="{253066F6-5ED0-4358-BAB5-99469A787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1" name="Object 6">
            <a:extLst>
              <a:ext uri="{FF2B5EF4-FFF2-40B4-BE49-F238E27FC236}">
                <a16:creationId xmlns:a16="http://schemas.microsoft.com/office/drawing/2014/main" id="{7E89F56C-53D3-4ED6-8680-8361375AA2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5661025"/>
          <a:ext cx="3984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r:id="rId4" imgW="185218" imgH="238144" progId="">
                  <p:embed/>
                </p:oleObj>
              </mc:Choice>
              <mc:Fallback>
                <p:oleObj r:id="rId4" imgW="185218" imgH="238144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661025"/>
                        <a:ext cx="39846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7">
            <a:extLst>
              <a:ext uri="{FF2B5EF4-FFF2-40B4-BE49-F238E27FC236}">
                <a16:creationId xmlns:a16="http://schemas.microsoft.com/office/drawing/2014/main" id="{EA0F3BC2-31DB-42C7-B7D1-DA81B5021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3" name="Object 8">
            <a:extLst>
              <a:ext uri="{FF2B5EF4-FFF2-40B4-BE49-F238E27FC236}">
                <a16:creationId xmlns:a16="http://schemas.microsoft.com/office/drawing/2014/main" id="{F5A8052A-52CF-410E-8D50-19F5CEB267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5646738"/>
          <a:ext cx="3508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r:id="rId6" imgW="175038" imgH="247964" progId="">
                  <p:embed/>
                </p:oleObj>
              </mc:Choice>
              <mc:Fallback>
                <p:oleObj r:id="rId6" imgW="175038" imgH="24796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646738"/>
                        <a:ext cx="3508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Rectangle 9">
            <a:extLst>
              <a:ext uri="{FF2B5EF4-FFF2-40B4-BE49-F238E27FC236}">
                <a16:creationId xmlns:a16="http://schemas.microsoft.com/office/drawing/2014/main" id="{13BF6FDE-1B77-467B-84BA-97654F0C4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5" name="Object 10">
            <a:extLst>
              <a:ext uri="{FF2B5EF4-FFF2-40B4-BE49-F238E27FC236}">
                <a16:creationId xmlns:a16="http://schemas.microsoft.com/office/drawing/2014/main" id="{8512A3CE-6AA7-4640-AAA3-12DAB907BF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21138" y="5661025"/>
          <a:ext cx="3349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r:id="rId8" imgW="161279" imgH="241918" progId="">
                  <p:embed/>
                </p:oleObj>
              </mc:Choice>
              <mc:Fallback>
                <p:oleObj r:id="rId8" imgW="161279" imgH="241918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5661025"/>
                        <a:ext cx="33496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11">
            <a:extLst>
              <a:ext uri="{FF2B5EF4-FFF2-40B4-BE49-F238E27FC236}">
                <a16:creationId xmlns:a16="http://schemas.microsoft.com/office/drawing/2014/main" id="{0EB07275-5B3A-45E8-81AA-FB8E1A78E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77" name="Rectangle 12">
            <a:extLst>
              <a:ext uri="{FF2B5EF4-FFF2-40B4-BE49-F238E27FC236}">
                <a16:creationId xmlns:a16="http://schemas.microsoft.com/office/drawing/2014/main" id="{ACADC510-8CB4-4DC2-B220-FF36626FD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11278" name="Object 13">
            <a:extLst>
              <a:ext uri="{FF2B5EF4-FFF2-40B4-BE49-F238E27FC236}">
                <a16:creationId xmlns:a16="http://schemas.microsoft.com/office/drawing/2014/main" id="{C5BCA363-4B4F-4A7E-852F-ED0B9B65FD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5661025"/>
          <a:ext cx="4016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r:id="rId10" imgW="186006" imgH="239157" progId="">
                  <p:embed/>
                </p:oleObj>
              </mc:Choice>
              <mc:Fallback>
                <p:oleObj r:id="rId10" imgW="186006" imgH="239157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661025"/>
                        <a:ext cx="40163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9" name="Rectangle 14">
            <a:extLst>
              <a:ext uri="{FF2B5EF4-FFF2-40B4-BE49-F238E27FC236}">
                <a16:creationId xmlns:a16="http://schemas.microsoft.com/office/drawing/2014/main" id="{2D655F4F-5646-4090-81E8-68C5EDAEF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80" name="Rectangle 15">
            <a:extLst>
              <a:ext uri="{FF2B5EF4-FFF2-40B4-BE49-F238E27FC236}">
                <a16:creationId xmlns:a16="http://schemas.microsoft.com/office/drawing/2014/main" id="{A8111DCE-53F8-4046-840D-B80157F85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1281" name="Rectangle 16">
            <a:extLst>
              <a:ext uri="{FF2B5EF4-FFF2-40B4-BE49-F238E27FC236}">
                <a16:creationId xmlns:a16="http://schemas.microsoft.com/office/drawing/2014/main" id="{E733C651-82F1-4A90-ADE1-93E66310B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11282" name="Group 17">
            <a:extLst>
              <a:ext uri="{FF2B5EF4-FFF2-40B4-BE49-F238E27FC236}">
                <a16:creationId xmlns:a16="http://schemas.microsoft.com/office/drawing/2014/main" id="{B060716B-10AC-4BDE-A29E-9C72FD034458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484313"/>
            <a:ext cx="8207375" cy="4659312"/>
            <a:chOff x="385" y="935"/>
            <a:chExt cx="5170" cy="2935"/>
          </a:xfrm>
        </p:grpSpPr>
        <p:sp>
          <p:nvSpPr>
            <p:cNvPr id="11283" name="Line 18">
              <a:extLst>
                <a:ext uri="{FF2B5EF4-FFF2-40B4-BE49-F238E27FC236}">
                  <a16:creationId xmlns:a16="http://schemas.microsoft.com/office/drawing/2014/main" id="{B345A60E-6CC6-4CE1-BA60-B55C3BA78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944"/>
              <a:ext cx="0" cy="2667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Line 19">
              <a:extLst>
                <a:ext uri="{FF2B5EF4-FFF2-40B4-BE49-F238E27FC236}">
                  <a16:creationId xmlns:a16="http://schemas.microsoft.com/office/drawing/2014/main" id="{98B07042-0F04-4A5F-802A-4D700EBE9B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3612"/>
              <a:ext cx="5170" cy="0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285" name="Object 20">
              <a:extLst>
                <a:ext uri="{FF2B5EF4-FFF2-40B4-BE49-F238E27FC236}">
                  <a16:creationId xmlns:a16="http://schemas.microsoft.com/office/drawing/2014/main" id="{D83B41BB-A805-492E-95B5-741497C59C6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6" y="935"/>
            <a:ext cx="275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8" r:id="rId12" imgW="165383" imgH="224459" progId="">
                    <p:embed/>
                  </p:oleObj>
                </mc:Choice>
                <mc:Fallback>
                  <p:oleObj r:id="rId12" imgW="165383" imgH="224459" progId="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" y="935"/>
                          <a:ext cx="275" cy="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6" name="Freeform 21">
              <a:extLst>
                <a:ext uri="{FF2B5EF4-FFF2-40B4-BE49-F238E27FC236}">
                  <a16:creationId xmlns:a16="http://schemas.microsoft.com/office/drawing/2014/main" id="{CCEC74AE-4B78-4C2E-AD8E-DD0B146D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1129"/>
              <a:ext cx="3901" cy="2031"/>
            </a:xfrm>
            <a:custGeom>
              <a:avLst/>
              <a:gdLst>
                <a:gd name="T0" fmla="*/ 0 w 4440"/>
                <a:gd name="T1" fmla="*/ 1763 h 2340"/>
                <a:gd name="T2" fmla="*/ 556 w 4440"/>
                <a:gd name="T3" fmla="*/ 1220 h 2340"/>
                <a:gd name="T4" fmla="*/ 1482 w 4440"/>
                <a:gd name="T5" fmla="*/ 678 h 2340"/>
                <a:gd name="T6" fmla="*/ 2687 w 4440"/>
                <a:gd name="T7" fmla="*/ 407 h 2340"/>
                <a:gd name="T8" fmla="*/ 3427 w 4440"/>
                <a:gd name="T9" fmla="*/ 0 h 2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40" h="2340">
                  <a:moveTo>
                    <a:pt x="0" y="2340"/>
                  </a:moveTo>
                  <a:cubicBezTo>
                    <a:pt x="200" y="2100"/>
                    <a:pt x="400" y="1860"/>
                    <a:pt x="720" y="1620"/>
                  </a:cubicBezTo>
                  <a:cubicBezTo>
                    <a:pt x="1040" y="1380"/>
                    <a:pt x="1460" y="1080"/>
                    <a:pt x="1920" y="900"/>
                  </a:cubicBezTo>
                  <a:cubicBezTo>
                    <a:pt x="2380" y="720"/>
                    <a:pt x="3060" y="690"/>
                    <a:pt x="3480" y="540"/>
                  </a:cubicBezTo>
                  <a:cubicBezTo>
                    <a:pt x="3900" y="390"/>
                    <a:pt x="4170" y="195"/>
                    <a:pt x="4440" y="0"/>
                  </a:cubicBezTo>
                </a:path>
              </a:pathLst>
            </a:custGeom>
            <a:noFill/>
            <a:ln w="2844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7" name="Line 22">
              <a:extLst>
                <a:ext uri="{FF2B5EF4-FFF2-40B4-BE49-F238E27FC236}">
                  <a16:creationId xmlns:a16="http://schemas.microsoft.com/office/drawing/2014/main" id="{36AB819F-FB09-4E66-86EF-9D4B1CE76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7" y="1111"/>
              <a:ext cx="0" cy="250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8" name="Rectangle 23">
              <a:extLst>
                <a:ext uri="{FF2B5EF4-FFF2-40B4-BE49-F238E27FC236}">
                  <a16:creationId xmlns:a16="http://schemas.microsoft.com/office/drawing/2014/main" id="{9A57BBAE-0920-49E3-B741-B9556B0AB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4" y="3026"/>
              <a:ext cx="314" cy="580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89" name="Rectangle 24">
              <a:extLst>
                <a:ext uri="{FF2B5EF4-FFF2-40B4-BE49-F238E27FC236}">
                  <a16:creationId xmlns:a16="http://schemas.microsoft.com/office/drawing/2014/main" id="{E565EED7-2FF4-4AD8-A2D2-2932661931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1641"/>
              <a:ext cx="313" cy="1970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0" name="Rectangle 25">
              <a:extLst>
                <a:ext uri="{FF2B5EF4-FFF2-40B4-BE49-F238E27FC236}">
                  <a16:creationId xmlns:a16="http://schemas.microsoft.com/office/drawing/2014/main" id="{2EB7E70E-531E-42FD-B789-EAFB5E22F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6" y="1498"/>
              <a:ext cx="314" cy="2113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1" name="Rectangle 26">
              <a:extLst>
                <a:ext uri="{FF2B5EF4-FFF2-40B4-BE49-F238E27FC236}">
                  <a16:creationId xmlns:a16="http://schemas.microsoft.com/office/drawing/2014/main" id="{EB469A90-E10E-4989-AE75-006D34B5E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1" y="1345"/>
              <a:ext cx="315" cy="2266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2" name="Rectangle 27">
              <a:extLst>
                <a:ext uri="{FF2B5EF4-FFF2-40B4-BE49-F238E27FC236}">
                  <a16:creationId xmlns:a16="http://schemas.microsoft.com/office/drawing/2014/main" id="{F3D40261-702F-4700-9F2F-830D47C80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1837"/>
              <a:ext cx="313" cy="1773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3" name="Rectangle 28">
              <a:extLst>
                <a:ext uri="{FF2B5EF4-FFF2-40B4-BE49-F238E27FC236}">
                  <a16:creationId xmlns:a16="http://schemas.microsoft.com/office/drawing/2014/main" id="{3A6094E2-D7E0-4421-913B-06D3177FF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1752"/>
              <a:ext cx="313" cy="1859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4" name="Rectangle 29">
              <a:extLst>
                <a:ext uri="{FF2B5EF4-FFF2-40B4-BE49-F238E27FC236}">
                  <a16:creationId xmlns:a16="http://schemas.microsoft.com/office/drawing/2014/main" id="{C2D8580D-18AE-450E-8C98-8FB624152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1697"/>
              <a:ext cx="314" cy="1914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5" name="Rectangle 30">
              <a:extLst>
                <a:ext uri="{FF2B5EF4-FFF2-40B4-BE49-F238E27FC236}">
                  <a16:creationId xmlns:a16="http://schemas.microsoft.com/office/drawing/2014/main" id="{53699435-B7A2-4F25-9230-B8903AF8C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" y="2260"/>
              <a:ext cx="314" cy="1351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6" name="Rectangle 31">
              <a:extLst>
                <a:ext uri="{FF2B5EF4-FFF2-40B4-BE49-F238E27FC236}">
                  <a16:creationId xmlns:a16="http://schemas.microsoft.com/office/drawing/2014/main" id="{AF4F77F1-4D87-4A47-AE76-357E9E600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50"/>
              <a:ext cx="313" cy="1561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7" name="Rectangle 32">
              <a:extLst>
                <a:ext uri="{FF2B5EF4-FFF2-40B4-BE49-F238E27FC236}">
                  <a16:creationId xmlns:a16="http://schemas.microsoft.com/office/drawing/2014/main" id="{096710E9-4D58-4F32-9547-76686B2A3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" y="1922"/>
              <a:ext cx="314" cy="1689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8" name="Rectangle 33">
              <a:extLst>
                <a:ext uri="{FF2B5EF4-FFF2-40B4-BE49-F238E27FC236}">
                  <a16:creationId xmlns:a16="http://schemas.microsoft.com/office/drawing/2014/main" id="{397310D1-949C-4923-96E7-91432C9DC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" y="2726"/>
              <a:ext cx="313" cy="885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299" name="Rectangle 34">
              <a:extLst>
                <a:ext uri="{FF2B5EF4-FFF2-40B4-BE49-F238E27FC236}">
                  <a16:creationId xmlns:a16="http://schemas.microsoft.com/office/drawing/2014/main" id="{4A5353B2-718F-451F-9F05-9E3A0F125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" y="2468"/>
              <a:ext cx="313" cy="1141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1300" name="Object 35">
              <a:extLst>
                <a:ext uri="{FF2B5EF4-FFF2-40B4-BE49-F238E27FC236}">
                  <a16:creationId xmlns:a16="http://schemas.microsoft.com/office/drawing/2014/main" id="{8FFC8635-6F81-4EEC-8054-B6A525AA9F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33" y="3339"/>
            <a:ext cx="216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9" r:id="rId14" imgW="161663" imgH="177816" progId="">
                    <p:embed/>
                  </p:oleObj>
                </mc:Choice>
                <mc:Fallback>
                  <p:oleObj r:id="rId14" imgW="161663" imgH="177816" progId="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3" y="3339"/>
                          <a:ext cx="216" cy="2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01" name="Object 36">
              <a:extLst>
                <a:ext uri="{FF2B5EF4-FFF2-40B4-BE49-F238E27FC236}">
                  <a16:creationId xmlns:a16="http://schemas.microsoft.com/office/drawing/2014/main" id="{32E0985B-9E9E-44C6-9FD1-1FBCA3559C6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54" y="3566"/>
            <a:ext cx="317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0" r:id="rId16" imgW="277300" imgH="262700" progId="">
                    <p:embed/>
                  </p:oleObj>
                </mc:Choice>
                <mc:Fallback>
                  <p:oleObj r:id="rId16" imgW="277300" imgH="262700" progId="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4" y="3566"/>
                          <a:ext cx="317" cy="3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02" name="Oval 37">
              <a:extLst>
                <a:ext uri="{FF2B5EF4-FFF2-40B4-BE49-F238E27FC236}">
                  <a16:creationId xmlns:a16="http://schemas.microsoft.com/office/drawing/2014/main" id="{3E34CA27-6774-49E7-9EBB-271807E80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3" y="3575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3" name="Oval 38">
              <a:extLst>
                <a:ext uri="{FF2B5EF4-FFF2-40B4-BE49-F238E27FC236}">
                  <a16:creationId xmlns:a16="http://schemas.microsoft.com/office/drawing/2014/main" id="{755672C3-A0AB-4546-B792-CA6D0D92A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3566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4" name="Oval 39">
              <a:extLst>
                <a:ext uri="{FF2B5EF4-FFF2-40B4-BE49-F238E27FC236}">
                  <a16:creationId xmlns:a16="http://schemas.microsoft.com/office/drawing/2014/main" id="{FB7C526E-F7D0-48C7-BA4C-F891B9C1D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5" y="3575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5" name="Oval 40">
              <a:extLst>
                <a:ext uri="{FF2B5EF4-FFF2-40B4-BE49-F238E27FC236}">
                  <a16:creationId xmlns:a16="http://schemas.microsoft.com/office/drawing/2014/main" id="{4E75A90F-EC52-45F4-9D96-59F8096F2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" y="3575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6" name="Oval 41">
              <a:extLst>
                <a:ext uri="{FF2B5EF4-FFF2-40B4-BE49-F238E27FC236}">
                  <a16:creationId xmlns:a16="http://schemas.microsoft.com/office/drawing/2014/main" id="{845D5FD8-0C88-4C35-914F-613CD400D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" y="3566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7" name="Oval 42">
              <a:extLst>
                <a:ext uri="{FF2B5EF4-FFF2-40B4-BE49-F238E27FC236}">
                  <a16:creationId xmlns:a16="http://schemas.microsoft.com/office/drawing/2014/main" id="{E2AD9729-0AFA-4629-954D-DBFD53C2B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3" y="2024"/>
              <a:ext cx="67" cy="67"/>
            </a:xfrm>
            <a:prstGeom prst="ellipse">
              <a:avLst/>
            </a:prstGeom>
            <a:solidFill>
              <a:srgbClr val="00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1308" name="Oval 43">
              <a:extLst>
                <a:ext uri="{FF2B5EF4-FFF2-40B4-BE49-F238E27FC236}">
                  <a16:creationId xmlns:a16="http://schemas.microsoft.com/office/drawing/2014/main" id="{403ECC9E-F116-4D90-851A-2B61DC031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1888"/>
              <a:ext cx="67" cy="67"/>
            </a:xfrm>
            <a:prstGeom prst="ellipse">
              <a:avLst/>
            </a:prstGeom>
            <a:solidFill>
              <a:srgbClr val="00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1309" name="Object 44">
              <a:extLst>
                <a:ext uri="{FF2B5EF4-FFF2-40B4-BE49-F238E27FC236}">
                  <a16:creationId xmlns:a16="http://schemas.microsoft.com/office/drawing/2014/main" id="{4BE4162A-5AE2-4E9F-9107-6A602477B2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99" y="1434"/>
            <a:ext cx="498" cy="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1" r:id="rId18" imgW="369173" imgH="229145" progId="">
                    <p:embed/>
                  </p:oleObj>
                </mc:Choice>
                <mc:Fallback>
                  <p:oleObj r:id="rId18" imgW="369173" imgH="229145" progId="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" y="1434"/>
                          <a:ext cx="498" cy="3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0" name="Line 45">
              <a:extLst>
                <a:ext uri="{FF2B5EF4-FFF2-40B4-BE49-F238E27FC236}">
                  <a16:creationId xmlns:a16="http://schemas.microsoft.com/office/drawing/2014/main" id="{B57BB552-3A17-4916-8D3F-ED045D812D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07" y="1706"/>
              <a:ext cx="182" cy="181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311" name="Object 46">
              <a:extLst>
                <a:ext uri="{FF2B5EF4-FFF2-40B4-BE49-F238E27FC236}">
                  <a16:creationId xmlns:a16="http://schemas.microsoft.com/office/drawing/2014/main" id="{F282B5E7-804A-426A-A37C-CAEE72CA30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01" y="1601"/>
            <a:ext cx="588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2" r:id="rId20" imgW="490081" imgH="245041" progId="">
                    <p:embed/>
                  </p:oleObj>
                </mc:Choice>
                <mc:Fallback>
                  <p:oleObj r:id="rId20" imgW="490081" imgH="245041" progId="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1" y="1601"/>
                          <a:ext cx="588" cy="2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12" name="Line 47">
              <a:extLst>
                <a:ext uri="{FF2B5EF4-FFF2-40B4-BE49-F238E27FC236}">
                  <a16:creationId xmlns:a16="http://schemas.microsoft.com/office/drawing/2014/main" id="{07F5ADC8-4F8B-4719-95AC-A352962B3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1933"/>
              <a:ext cx="135" cy="90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1313" name="Object 48">
              <a:extLst>
                <a:ext uri="{FF2B5EF4-FFF2-40B4-BE49-F238E27FC236}">
                  <a16:creationId xmlns:a16="http://schemas.microsoft.com/office/drawing/2014/main" id="{DDDEF3A8-6C06-4387-B068-0B618791164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09" y="2568"/>
            <a:ext cx="257" cy="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3" r:id="rId22" imgW="180333" imgH="231863" progId="">
                    <p:embed/>
                  </p:oleObj>
                </mc:Choice>
                <mc:Fallback>
                  <p:oleObj r:id="rId22" imgW="180333" imgH="231863" progId="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9" y="2568"/>
                          <a:ext cx="257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33106E6D-46E9-4D9B-9C3B-C06A45E141E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 lIns="91440" tIns="45720" rIns="91440" bIns="45720"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800"/>
              <a:t>Метод прямоугольников.</a:t>
            </a:r>
            <a:br>
              <a:rPr lang="ru-RU" altLang="ru-RU" sz="3800"/>
            </a:br>
            <a:r>
              <a:rPr lang="ru-RU" altLang="ru-RU" sz="3800"/>
              <a:t>Правые суммы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8297177-85D8-4486-9361-6CF208C5D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09938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799191-52BE-4BAF-924E-324B46842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575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AB94D9CC-17FF-4FD2-B8DD-CBDBFE5FC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DDBA9511-DB68-49BC-A32D-38CD4DD33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9463"/>
            <a:ext cx="9144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9AE6AA30-6CBF-46C4-BF85-34B29F908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6" name="Rectangle 7">
            <a:extLst>
              <a:ext uri="{FF2B5EF4-FFF2-40B4-BE49-F238E27FC236}">
                <a16:creationId xmlns:a16="http://schemas.microsoft.com/office/drawing/2014/main" id="{9D8AE930-EA34-4C49-B01A-FB2448790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7" name="Rectangle 8">
            <a:extLst>
              <a:ext uri="{FF2B5EF4-FFF2-40B4-BE49-F238E27FC236}">
                <a16:creationId xmlns:a16="http://schemas.microsoft.com/office/drawing/2014/main" id="{67D8D999-0ACA-4AC3-A65D-A1DB6811D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8" name="Rectangle 9">
            <a:extLst>
              <a:ext uri="{FF2B5EF4-FFF2-40B4-BE49-F238E27FC236}">
                <a16:creationId xmlns:a16="http://schemas.microsoft.com/office/drawing/2014/main" id="{0CD14683-A8BC-4EBA-A83A-078A21C75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299" name="Rectangle 10">
            <a:extLst>
              <a:ext uri="{FF2B5EF4-FFF2-40B4-BE49-F238E27FC236}">
                <a16:creationId xmlns:a16="http://schemas.microsoft.com/office/drawing/2014/main" id="{4B450035-8F9F-4591-A392-29F58D4C9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14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2300" name="Rectangle 11">
            <a:extLst>
              <a:ext uri="{FF2B5EF4-FFF2-40B4-BE49-F238E27FC236}">
                <a16:creationId xmlns:a16="http://schemas.microsoft.com/office/drawing/2014/main" id="{136FBF03-1F8F-490D-AC77-3827D90D0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grpSp>
        <p:nvGrpSpPr>
          <p:cNvPr id="12301" name="Group 12">
            <a:extLst>
              <a:ext uri="{FF2B5EF4-FFF2-40B4-BE49-F238E27FC236}">
                <a16:creationId xmlns:a16="http://schemas.microsoft.com/office/drawing/2014/main" id="{2C05A3CC-9A91-4C47-8059-B474F124E3E1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412875"/>
            <a:ext cx="8207375" cy="4822825"/>
            <a:chOff x="385" y="890"/>
            <a:chExt cx="5170" cy="3038"/>
          </a:xfrm>
        </p:grpSpPr>
        <p:sp>
          <p:nvSpPr>
            <p:cNvPr id="12302" name="Rectangle 13">
              <a:extLst>
                <a:ext uri="{FF2B5EF4-FFF2-40B4-BE49-F238E27FC236}">
                  <a16:creationId xmlns:a16="http://schemas.microsoft.com/office/drawing/2014/main" id="{2357268F-9479-427F-A719-3B4BC655B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1" y="2219"/>
              <a:ext cx="316" cy="1438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3" name="Rectangle 14">
              <a:extLst>
                <a:ext uri="{FF2B5EF4-FFF2-40B4-BE49-F238E27FC236}">
                  <a16:creationId xmlns:a16="http://schemas.microsoft.com/office/drawing/2014/main" id="{49CDC637-D91A-46D7-A591-7F5A87A46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059"/>
              <a:ext cx="316" cy="1598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4" name="Rectangle 15">
              <a:extLst>
                <a:ext uri="{FF2B5EF4-FFF2-40B4-BE49-F238E27FC236}">
                  <a16:creationId xmlns:a16="http://schemas.microsoft.com/office/drawing/2014/main" id="{E100AF82-1421-4E1E-AFA9-EA40D3FDD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5" y="1899"/>
              <a:ext cx="315" cy="1758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5" name="Rectangle 16">
              <a:extLst>
                <a:ext uri="{FF2B5EF4-FFF2-40B4-BE49-F238E27FC236}">
                  <a16:creationId xmlns:a16="http://schemas.microsoft.com/office/drawing/2014/main" id="{B7B420DE-FEAD-4C55-8AE7-E10DA9E826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8" y="1726"/>
              <a:ext cx="315" cy="1922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6" name="Rectangle 17">
              <a:extLst>
                <a:ext uri="{FF2B5EF4-FFF2-40B4-BE49-F238E27FC236}">
                  <a16:creationId xmlns:a16="http://schemas.microsoft.com/office/drawing/2014/main" id="{121C7B2C-BF5A-4678-A515-005BCC818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" y="1686"/>
              <a:ext cx="316" cy="1958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7" name="Rectangle 18">
              <a:extLst>
                <a:ext uri="{FF2B5EF4-FFF2-40B4-BE49-F238E27FC236}">
                  <a16:creationId xmlns:a16="http://schemas.microsoft.com/office/drawing/2014/main" id="{EBD5A641-BC14-49C2-8E99-FFB6F6649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4" y="1313"/>
              <a:ext cx="316" cy="2340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8" name="Rectangle 19">
              <a:extLst>
                <a:ext uri="{FF2B5EF4-FFF2-40B4-BE49-F238E27FC236}">
                  <a16:creationId xmlns:a16="http://schemas.microsoft.com/office/drawing/2014/main" id="{D2D76C7F-EA63-4362-9BEA-EE23FA583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1" y="1099"/>
              <a:ext cx="315" cy="2558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09" name="Rectangle 20">
              <a:extLst>
                <a:ext uri="{FF2B5EF4-FFF2-40B4-BE49-F238E27FC236}">
                  <a16:creationId xmlns:a16="http://schemas.microsoft.com/office/drawing/2014/main" id="{BEDFB3DE-509F-4242-850C-153D0D96B3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7" y="2497"/>
              <a:ext cx="313" cy="1152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10" name="Rectangle 21">
              <a:extLst>
                <a:ext uri="{FF2B5EF4-FFF2-40B4-BE49-F238E27FC236}">
                  <a16:creationId xmlns:a16="http://schemas.microsoft.com/office/drawing/2014/main" id="{A7ADD222-5898-4C0B-A7FC-5E2ABE881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3" y="1814"/>
              <a:ext cx="314" cy="1835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11" name="Rectangle 22">
              <a:extLst>
                <a:ext uri="{FF2B5EF4-FFF2-40B4-BE49-F238E27FC236}">
                  <a16:creationId xmlns:a16="http://schemas.microsoft.com/office/drawing/2014/main" id="{9CEB2C83-A97E-43EF-B637-B1DE3A125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1" y="1606"/>
              <a:ext cx="316" cy="2038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12" name="Rectangle 23">
              <a:extLst>
                <a:ext uri="{FF2B5EF4-FFF2-40B4-BE49-F238E27FC236}">
                  <a16:creationId xmlns:a16="http://schemas.microsoft.com/office/drawing/2014/main" id="{F73E7EA5-E4E0-4AFD-AE3E-97B354006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1499"/>
              <a:ext cx="313" cy="2154"/>
            </a:xfrm>
            <a:prstGeom prst="rect">
              <a:avLst/>
            </a:prstGeom>
            <a:solidFill>
              <a:srgbClr val="FF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13" name="Line 24">
              <a:extLst>
                <a:ext uri="{FF2B5EF4-FFF2-40B4-BE49-F238E27FC236}">
                  <a16:creationId xmlns:a16="http://schemas.microsoft.com/office/drawing/2014/main" id="{18EAF8A9-47EF-479E-8264-D591B1110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935"/>
              <a:ext cx="0" cy="2717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Line 25">
              <a:extLst>
                <a:ext uri="{FF2B5EF4-FFF2-40B4-BE49-F238E27FC236}">
                  <a16:creationId xmlns:a16="http://schemas.microsoft.com/office/drawing/2014/main" id="{CDF5378B-B186-411F-BDA8-43498158B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" y="3653"/>
              <a:ext cx="5170" cy="0"/>
            </a:xfrm>
            <a:prstGeom prst="line">
              <a:avLst/>
            </a:prstGeom>
            <a:noFill/>
            <a:ln w="1908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Rectangle 26">
              <a:extLst>
                <a:ext uri="{FF2B5EF4-FFF2-40B4-BE49-F238E27FC236}">
                  <a16:creationId xmlns:a16="http://schemas.microsoft.com/office/drawing/2014/main" id="{8084A1C8-AB31-48BA-B81F-059AB7942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2702"/>
              <a:ext cx="315" cy="946"/>
            </a:xfrm>
            <a:prstGeom prst="rect">
              <a:avLst/>
            </a:prstGeom>
            <a:solidFill>
              <a:srgbClr val="FFFF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16" name="Freeform 27">
              <a:extLst>
                <a:ext uri="{FF2B5EF4-FFF2-40B4-BE49-F238E27FC236}">
                  <a16:creationId xmlns:a16="http://schemas.microsoft.com/office/drawing/2014/main" id="{65BD2E67-416B-4818-9837-948A47608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" y="1095"/>
              <a:ext cx="3902" cy="2077"/>
            </a:xfrm>
            <a:custGeom>
              <a:avLst/>
              <a:gdLst>
                <a:gd name="T0" fmla="*/ 0 w 4440"/>
                <a:gd name="T1" fmla="*/ 1844 h 2340"/>
                <a:gd name="T2" fmla="*/ 556 w 4440"/>
                <a:gd name="T3" fmla="*/ 1276 h 2340"/>
                <a:gd name="T4" fmla="*/ 1483 w 4440"/>
                <a:gd name="T5" fmla="*/ 709 h 2340"/>
                <a:gd name="T6" fmla="*/ 2687 w 4440"/>
                <a:gd name="T7" fmla="*/ 425 h 2340"/>
                <a:gd name="T8" fmla="*/ 3429 w 4440"/>
                <a:gd name="T9" fmla="*/ 0 h 2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40" h="2340">
                  <a:moveTo>
                    <a:pt x="0" y="2340"/>
                  </a:moveTo>
                  <a:cubicBezTo>
                    <a:pt x="200" y="2100"/>
                    <a:pt x="400" y="1860"/>
                    <a:pt x="720" y="1620"/>
                  </a:cubicBezTo>
                  <a:cubicBezTo>
                    <a:pt x="1040" y="1380"/>
                    <a:pt x="1460" y="1080"/>
                    <a:pt x="1920" y="900"/>
                  </a:cubicBezTo>
                  <a:cubicBezTo>
                    <a:pt x="2380" y="720"/>
                    <a:pt x="3060" y="690"/>
                    <a:pt x="3480" y="540"/>
                  </a:cubicBezTo>
                  <a:cubicBezTo>
                    <a:pt x="3900" y="390"/>
                    <a:pt x="4170" y="195"/>
                    <a:pt x="4440" y="0"/>
                  </a:cubicBezTo>
                </a:path>
              </a:pathLst>
            </a:custGeom>
            <a:noFill/>
            <a:ln w="28440" cap="sq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2317" name="Object 28">
              <a:extLst>
                <a:ext uri="{FF2B5EF4-FFF2-40B4-BE49-F238E27FC236}">
                  <a16:creationId xmlns:a16="http://schemas.microsoft.com/office/drawing/2014/main" id="{2D22BD78-8FE0-4259-90D9-77D323EB97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6" y="890"/>
            <a:ext cx="241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6" r:id="rId4" imgW="165383" imgH="224459" progId="">
                    <p:embed/>
                  </p:oleObj>
                </mc:Choice>
                <mc:Fallback>
                  <p:oleObj r:id="rId4" imgW="165383" imgH="224459" progId="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" y="890"/>
                          <a:ext cx="241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8" name="Object 29">
              <a:extLst>
                <a:ext uri="{FF2B5EF4-FFF2-40B4-BE49-F238E27FC236}">
                  <a16:creationId xmlns:a16="http://schemas.microsoft.com/office/drawing/2014/main" id="{93179205-8D84-4ED4-92DE-D02CA2C327A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78" y="3430"/>
            <a:ext cx="196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7" r:id="rId6" imgW="161663" imgH="177816" progId="">
                    <p:embed/>
                  </p:oleObj>
                </mc:Choice>
                <mc:Fallback>
                  <p:oleObj r:id="rId6" imgW="161663" imgH="177816" progId="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78" y="3430"/>
                          <a:ext cx="196" cy="2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9" name="Object 30">
              <a:extLst>
                <a:ext uri="{FF2B5EF4-FFF2-40B4-BE49-F238E27FC236}">
                  <a16:creationId xmlns:a16="http://schemas.microsoft.com/office/drawing/2014/main" id="{782BEBA1-84B1-44F7-A309-F5583533E6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60" y="3566"/>
            <a:ext cx="250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8" r:id="rId8" imgW="185218" imgH="238144" progId="">
                    <p:embed/>
                  </p:oleObj>
                </mc:Choice>
                <mc:Fallback>
                  <p:oleObj r:id="rId8" imgW="185218" imgH="238144" progId="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0" y="3566"/>
                          <a:ext cx="250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20" name="Object 31">
              <a:extLst>
                <a:ext uri="{FF2B5EF4-FFF2-40B4-BE49-F238E27FC236}">
                  <a16:creationId xmlns:a16="http://schemas.microsoft.com/office/drawing/2014/main" id="{97A191A7-4572-432D-9D6F-5F81C70E744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10" y="3566"/>
            <a:ext cx="220" cy="3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9" r:id="rId10" imgW="175038" imgH="247964" progId="">
                    <p:embed/>
                  </p:oleObj>
                </mc:Choice>
                <mc:Fallback>
                  <p:oleObj r:id="rId10" imgW="175038" imgH="247964" progId="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0" y="3566"/>
                          <a:ext cx="220" cy="3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21" name="Object 32">
              <a:extLst>
                <a:ext uri="{FF2B5EF4-FFF2-40B4-BE49-F238E27FC236}">
                  <a16:creationId xmlns:a16="http://schemas.microsoft.com/office/drawing/2014/main" id="{201D061F-0FC0-43C0-BD98-4846BABABC0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50" y="3585"/>
            <a:ext cx="210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0" r:id="rId12" imgW="161279" imgH="241918" progId="">
                    <p:embed/>
                  </p:oleObj>
                </mc:Choice>
                <mc:Fallback>
                  <p:oleObj r:id="rId12" imgW="161279" imgH="241918" progId="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0" y="3585"/>
                          <a:ext cx="210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22" name="Object 33">
              <a:extLst>
                <a:ext uri="{FF2B5EF4-FFF2-40B4-BE49-F238E27FC236}">
                  <a16:creationId xmlns:a16="http://schemas.microsoft.com/office/drawing/2014/main" id="{0E4B1D5D-F953-4F2A-9994-709041AF91B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44" y="3585"/>
            <a:ext cx="317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1" r:id="rId14" imgW="277300" imgH="262700" progId="">
                    <p:embed/>
                  </p:oleObj>
                </mc:Choice>
                <mc:Fallback>
                  <p:oleObj r:id="rId14" imgW="277300" imgH="262700" progId="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4" y="3585"/>
                          <a:ext cx="317" cy="3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23" name="Object 34">
              <a:extLst>
                <a:ext uri="{FF2B5EF4-FFF2-40B4-BE49-F238E27FC236}">
                  <a16:creationId xmlns:a16="http://schemas.microsoft.com/office/drawing/2014/main" id="{61B67266-AFC8-49B1-AACC-2856BB50B4E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16" y="3612"/>
            <a:ext cx="250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2" r:id="rId16" imgW="186006" imgH="239157" progId="">
                    <p:embed/>
                  </p:oleObj>
                </mc:Choice>
                <mc:Fallback>
                  <p:oleObj r:id="rId16" imgW="186006" imgH="239157" progId="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6" y="3612"/>
                          <a:ext cx="250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24" name="Oval 35">
              <a:extLst>
                <a:ext uri="{FF2B5EF4-FFF2-40B4-BE49-F238E27FC236}">
                  <a16:creationId xmlns:a16="http://schemas.microsoft.com/office/drawing/2014/main" id="{2F427D53-D81E-4D40-AC17-45A7A21C4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770"/>
              <a:ext cx="67" cy="67"/>
            </a:xfrm>
            <a:prstGeom prst="ellipse">
              <a:avLst/>
            </a:prstGeom>
            <a:solidFill>
              <a:srgbClr val="00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25" name="Oval 36">
              <a:extLst>
                <a:ext uri="{FF2B5EF4-FFF2-40B4-BE49-F238E27FC236}">
                  <a16:creationId xmlns:a16="http://schemas.microsoft.com/office/drawing/2014/main" id="{F32AEFC0-EE2A-4920-8CE6-45711D4F1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5" y="3612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26" name="Oval 37">
              <a:extLst>
                <a:ext uri="{FF2B5EF4-FFF2-40B4-BE49-F238E27FC236}">
                  <a16:creationId xmlns:a16="http://schemas.microsoft.com/office/drawing/2014/main" id="{599E0C61-DA4A-482E-9DD8-DC54C53FF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612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27" name="Oval 38">
              <a:extLst>
                <a:ext uri="{FF2B5EF4-FFF2-40B4-BE49-F238E27FC236}">
                  <a16:creationId xmlns:a16="http://schemas.microsoft.com/office/drawing/2014/main" id="{6B739809-2FB1-4673-A069-4DD310857E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3621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28" name="Oval 39">
              <a:extLst>
                <a:ext uri="{FF2B5EF4-FFF2-40B4-BE49-F238E27FC236}">
                  <a16:creationId xmlns:a16="http://schemas.microsoft.com/office/drawing/2014/main" id="{1FAA5026-AA69-407B-9283-7FA5CA469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" y="3612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29" name="Oval 40">
              <a:extLst>
                <a:ext uri="{FF2B5EF4-FFF2-40B4-BE49-F238E27FC236}">
                  <a16:creationId xmlns:a16="http://schemas.microsoft.com/office/drawing/2014/main" id="{DE5D6C0D-FFC3-48A9-9763-08BA14B4F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" y="3612"/>
              <a:ext cx="67" cy="67"/>
            </a:xfrm>
            <a:prstGeom prst="ellipse">
              <a:avLst/>
            </a:prstGeom>
            <a:solidFill>
              <a:srgbClr val="FF3300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12330" name="Oval 41">
              <a:extLst>
                <a:ext uri="{FF2B5EF4-FFF2-40B4-BE49-F238E27FC236}">
                  <a16:creationId xmlns:a16="http://schemas.microsoft.com/office/drawing/2014/main" id="{818CFFEC-702C-4B2C-970D-B6BB56DC1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1851"/>
              <a:ext cx="67" cy="67"/>
            </a:xfrm>
            <a:prstGeom prst="ellipse">
              <a:avLst/>
            </a:prstGeom>
            <a:solidFill>
              <a:srgbClr val="0000FF"/>
            </a:solidFill>
            <a:ln w="9360" cap="sq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altLang="ru-RU"/>
            </a:p>
          </p:txBody>
        </p:sp>
        <p:graphicFrame>
          <p:nvGraphicFramePr>
            <p:cNvPr id="12331" name="Object 42">
              <a:extLst>
                <a:ext uri="{FF2B5EF4-FFF2-40B4-BE49-F238E27FC236}">
                  <a16:creationId xmlns:a16="http://schemas.microsoft.com/office/drawing/2014/main" id="{0065EE15-620F-4F08-87A7-10A2BC1FDB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53" y="1199"/>
            <a:ext cx="543" cy="3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3" r:id="rId18" imgW="369173" imgH="229145" progId="">
                    <p:embed/>
                  </p:oleObj>
                </mc:Choice>
                <mc:Fallback>
                  <p:oleObj r:id="rId18" imgW="369173" imgH="229145" progId="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1199"/>
                          <a:ext cx="543" cy="3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32" name="Object 43">
              <a:extLst>
                <a:ext uri="{FF2B5EF4-FFF2-40B4-BE49-F238E27FC236}">
                  <a16:creationId xmlns:a16="http://schemas.microsoft.com/office/drawing/2014/main" id="{457F72FC-0C36-43F4-BA39-68F5F52109F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91" y="1457"/>
            <a:ext cx="604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4" r:id="rId20" imgW="490081" imgH="245041" progId="">
                    <p:embed/>
                  </p:oleObj>
                </mc:Choice>
                <mc:Fallback>
                  <p:oleObj r:id="rId20" imgW="490081" imgH="245041" progId="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1" y="1457"/>
                          <a:ext cx="604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33" name="Line 44">
              <a:extLst>
                <a:ext uri="{FF2B5EF4-FFF2-40B4-BE49-F238E27FC236}">
                  <a16:creationId xmlns:a16="http://schemas.microsoft.com/office/drawing/2014/main" id="{E22F03E3-BCDD-4169-93B3-8132E8F255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1480"/>
              <a:ext cx="180" cy="271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34" name="Line 45">
              <a:extLst>
                <a:ext uri="{FF2B5EF4-FFF2-40B4-BE49-F238E27FC236}">
                  <a16:creationId xmlns:a16="http://schemas.microsoft.com/office/drawing/2014/main" id="{E8935BDE-F4AB-49FF-B1FC-68451CAEA1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1706"/>
              <a:ext cx="225" cy="135"/>
            </a:xfrm>
            <a:prstGeom prst="line">
              <a:avLst/>
            </a:prstGeom>
            <a:noFill/>
            <a:ln w="19080" cap="sq">
              <a:solidFill>
                <a:srgbClr val="FF33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12335" name="Object 46">
              <a:extLst>
                <a:ext uri="{FF2B5EF4-FFF2-40B4-BE49-F238E27FC236}">
                  <a16:creationId xmlns:a16="http://schemas.microsoft.com/office/drawing/2014/main" id="{8EE5141A-E55F-4118-98D2-1C8F643AD80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653" y="2341"/>
            <a:ext cx="257" cy="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5" r:id="rId22" imgW="180333" imgH="231863" progId="">
                    <p:embed/>
                  </p:oleObj>
                </mc:Choice>
                <mc:Fallback>
                  <p:oleObj r:id="rId22" imgW="180333" imgH="231863" progId="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2341"/>
                          <a:ext cx="257" cy="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EE49E323-9FCE-412B-8166-2515FBC7631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 lIns="91440" tIns="45720" rIns="91440" bIns="45720"/>
          <a:lstStyle/>
          <a:p>
            <a:pPr algn="ctr"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/>
              <a:t>Метод прямоугольников.</a:t>
            </a:r>
            <a:br>
              <a:rPr lang="ru-RU" altLang="ru-RU"/>
            </a:br>
            <a:r>
              <a:rPr lang="ru-RU" altLang="ru-RU"/>
              <a:t>Центральные суммы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DCF0E95-5635-4917-8147-BDDB45AC023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Droid Sans Fallback"/>
        <a:cs typeface="Droid Sans Fallback"/>
      </a:majorFont>
      <a:minorFont>
        <a:latin typeface="Arial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Droid Sans Fallback"/>
        <a:cs typeface="Droid Sans Fallback"/>
      </a:majorFont>
      <a:minorFont>
        <a:latin typeface="Times New Roman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Droid Sans Fallback"/>
        <a:cs typeface="Droid Sans Fallback"/>
      </a:majorFont>
      <a:minorFont>
        <a:latin typeface="Times New Roman"/>
        <a:ea typeface="Droid Sans Fallback"/>
        <a:cs typeface="Droid Sans Fallback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588</Words>
  <Application>Microsoft Office PowerPoint</Application>
  <PresentationFormat>Экран (4:3)</PresentationFormat>
  <Paragraphs>84</Paragraphs>
  <Slides>29</Slides>
  <Notes>27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Arial</vt:lpstr>
      <vt:lpstr>Droid Sans Fallback</vt:lpstr>
      <vt:lpstr>Times New Roman</vt:lpstr>
      <vt:lpstr>Garamond</vt:lpstr>
      <vt:lpstr>DejaVu Sans</vt:lpstr>
      <vt:lpstr>Wingdings</vt:lpstr>
      <vt:lpstr>Тема Office</vt:lpstr>
      <vt:lpstr>1_Тема Office</vt:lpstr>
      <vt:lpstr>2_Тема Office</vt:lpstr>
      <vt:lpstr>3_Тема Office</vt:lpstr>
      <vt:lpstr>Microsoft Equation 3.0</vt:lpstr>
      <vt:lpstr>Презентация PowerPoint</vt:lpstr>
      <vt:lpstr>Определённый интеграл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прямоугольников. Левые суммы.</vt:lpstr>
      <vt:lpstr>Метод прямоугольников. Правые суммы</vt:lpstr>
      <vt:lpstr>Метод прямоугольников. Центральные суммы</vt:lpstr>
      <vt:lpstr>Метод прямоугольников. Центральные суммы</vt:lpstr>
      <vt:lpstr>Метод трапеций</vt:lpstr>
      <vt:lpstr>Презентация PowerPoint</vt:lpstr>
      <vt:lpstr>Формула Симпсона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Использование сплайнов.</vt:lpstr>
      <vt:lpstr>Презентация PowerPoint</vt:lpstr>
      <vt:lpstr>Презентация PowerPoint</vt:lpstr>
      <vt:lpstr>Презентация PowerPoint</vt:lpstr>
      <vt:lpstr>Погрешность численного интегрирования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трапеций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Nobody</dc:creator>
  <cp:lastModifiedBy>Игорь Кунов</cp:lastModifiedBy>
  <cp:revision>26</cp:revision>
  <cp:lastPrinted>1601-01-01T00:00:00Z</cp:lastPrinted>
  <dcterms:created xsi:type="dcterms:W3CDTF">2013-09-16T06:47:44Z</dcterms:created>
  <dcterms:modified xsi:type="dcterms:W3CDTF">2020-03-22T08:30:58Z</dcterms:modified>
</cp:coreProperties>
</file>